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79" r:id="rId2"/>
    <p:sldId id="285" r:id="rId3"/>
    <p:sldId id="286" r:id="rId4"/>
    <p:sldId id="256" r:id="rId5"/>
    <p:sldId id="257" r:id="rId6"/>
    <p:sldId id="261" r:id="rId7"/>
    <p:sldId id="280" r:id="rId8"/>
    <p:sldId id="281" r:id="rId9"/>
    <p:sldId id="260" r:id="rId10"/>
    <p:sldId id="262" r:id="rId11"/>
    <p:sldId id="282" r:id="rId12"/>
    <p:sldId id="287" r:id="rId13"/>
    <p:sldId id="259" r:id="rId14"/>
    <p:sldId id="258" r:id="rId15"/>
    <p:sldId id="263" r:id="rId16"/>
    <p:sldId id="272" r:id="rId17"/>
    <p:sldId id="265" r:id="rId18"/>
    <p:sldId id="288" r:id="rId19"/>
    <p:sldId id="270" r:id="rId20"/>
    <p:sldId id="264" r:id="rId21"/>
    <p:sldId id="266" r:id="rId22"/>
    <p:sldId id="267" r:id="rId23"/>
    <p:sldId id="268" r:id="rId24"/>
    <p:sldId id="274" r:id="rId25"/>
    <p:sldId id="269" r:id="rId26"/>
    <p:sldId id="296" r:id="rId27"/>
    <p:sldId id="271" r:id="rId28"/>
    <p:sldId id="289" r:id="rId29"/>
    <p:sldId id="292" r:id="rId30"/>
    <p:sldId id="293" r:id="rId31"/>
    <p:sldId id="295" r:id="rId32"/>
    <p:sldId id="297" r:id="rId33"/>
    <p:sldId id="299" r:id="rId34"/>
    <p:sldId id="300" r:id="rId35"/>
    <p:sldId id="301" r:id="rId36"/>
    <p:sldId id="302" r:id="rId37"/>
    <p:sldId id="303" r:id="rId38"/>
    <p:sldId id="306" r:id="rId39"/>
    <p:sldId id="304" r:id="rId40"/>
    <p:sldId id="307" r:id="rId41"/>
    <p:sldId id="298"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Lst>
  <p:sldSz cx="12192000" cy="6858000"/>
  <p:notesSz cx="6858000" cy="9144000"/>
  <p:defaultText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E5ADF3-83B6-4410-A700-1741E88B9C4F}" v="1" dt="2025-04-23T05:25:45.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16" d="100"/>
          <a:sy n="116" d="100"/>
        </p:scale>
        <p:origin x="8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lad Vasile Popovici" userId="7a680518-cbee-40e4-89bd-64b09d2027bc" providerId="ADAL" clId="{14E5ADF3-83B6-4410-A700-1741E88B9C4F}"/>
    <pc:docChg chg="modSld">
      <pc:chgData name="Vlad Vasile Popovici" userId="7a680518-cbee-40e4-89bd-64b09d2027bc" providerId="ADAL" clId="{14E5ADF3-83B6-4410-A700-1741E88B9C4F}" dt="2025-04-23T05:27:10.271" v="2" actId="20577"/>
      <pc:docMkLst>
        <pc:docMk/>
      </pc:docMkLst>
      <pc:sldChg chg="addSp modSp mod">
        <pc:chgData name="Vlad Vasile Popovici" userId="7a680518-cbee-40e4-89bd-64b09d2027bc" providerId="ADAL" clId="{14E5ADF3-83B6-4410-A700-1741E88B9C4F}" dt="2025-04-23T05:25:53.105" v="1" actId="1076"/>
        <pc:sldMkLst>
          <pc:docMk/>
          <pc:sldMk cId="3022446228" sldId="258"/>
        </pc:sldMkLst>
        <pc:spChg chg="add mod">
          <ac:chgData name="Vlad Vasile Popovici" userId="7a680518-cbee-40e4-89bd-64b09d2027bc" providerId="ADAL" clId="{14E5ADF3-83B6-4410-A700-1741E88B9C4F}" dt="2025-04-23T05:25:53.105" v="1" actId="1076"/>
          <ac:spMkLst>
            <pc:docMk/>
            <pc:sldMk cId="3022446228" sldId="258"/>
            <ac:spMk id="9" creationId="{1694D78A-EF94-74A1-B897-0DCE5A76CD16}"/>
          </ac:spMkLst>
        </pc:spChg>
      </pc:sldChg>
      <pc:sldChg chg="modSp mod">
        <pc:chgData name="Vlad Vasile Popovici" userId="7a680518-cbee-40e4-89bd-64b09d2027bc" providerId="ADAL" clId="{14E5ADF3-83B6-4410-A700-1741E88B9C4F}" dt="2025-04-23T05:27:10.271" v="2" actId="20577"/>
        <pc:sldMkLst>
          <pc:docMk/>
          <pc:sldMk cId="455925924" sldId="270"/>
        </pc:sldMkLst>
        <pc:spChg chg="mod">
          <ac:chgData name="Vlad Vasile Popovici" userId="7a680518-cbee-40e4-89bd-64b09d2027bc" providerId="ADAL" clId="{14E5ADF3-83B6-4410-A700-1741E88B9C4F}" dt="2025-04-23T05:27:10.271" v="2" actId="20577"/>
          <ac:spMkLst>
            <pc:docMk/>
            <pc:sldMk cId="455925924" sldId="270"/>
            <ac:spMk id="2" creationId="{F6958393-D6E3-F850-5DC9-1FA4714CD7EF}"/>
          </ac:spMkLst>
        </pc:spChg>
      </pc:sldChg>
    </pc:docChg>
  </pc:docChgLst>
  <pc:docChgLst>
    <pc:chgData name="Vlad Vasile Popovici" userId="7a680518-cbee-40e4-89bd-64b09d2027bc" providerId="ADAL" clId="{C9D16456-B15B-43EE-9EA9-5AB10CF291D3}"/>
    <pc:docChg chg="undo custSel addSld delSld modSld sldOrd">
      <pc:chgData name="Vlad Vasile Popovici" userId="7a680518-cbee-40e4-89bd-64b09d2027bc" providerId="ADAL" clId="{C9D16456-B15B-43EE-9EA9-5AB10CF291D3}" dt="2025-04-13T21:01:08.726" v="11173" actId="1076"/>
      <pc:docMkLst>
        <pc:docMk/>
      </pc:docMkLst>
      <pc:sldChg chg="addSp modSp mod">
        <pc:chgData name="Vlad Vasile Popovici" userId="7a680518-cbee-40e4-89bd-64b09d2027bc" providerId="ADAL" clId="{C9D16456-B15B-43EE-9EA9-5AB10CF291D3}" dt="2025-04-12T11:42:24.232" v="255" actId="164"/>
        <pc:sldMkLst>
          <pc:docMk/>
          <pc:sldMk cId="1310869091" sldId="256"/>
        </pc:sldMkLst>
        <pc:spChg chg="add mod">
          <ac:chgData name="Vlad Vasile Popovici" userId="7a680518-cbee-40e4-89bd-64b09d2027bc" providerId="ADAL" clId="{C9D16456-B15B-43EE-9EA9-5AB10CF291D3}" dt="2025-04-12T11:42:24.232" v="255" actId="164"/>
          <ac:spMkLst>
            <pc:docMk/>
            <pc:sldMk cId="1310869091" sldId="256"/>
            <ac:spMk id="2" creationId="{DDD6CA5F-813A-A2BD-37B9-9880C75BDDBB}"/>
          </ac:spMkLst>
        </pc:spChg>
        <pc:spChg chg="add mod">
          <ac:chgData name="Vlad Vasile Popovici" userId="7a680518-cbee-40e4-89bd-64b09d2027bc" providerId="ADAL" clId="{C9D16456-B15B-43EE-9EA9-5AB10CF291D3}" dt="2025-04-12T11:42:24.232" v="255" actId="164"/>
          <ac:spMkLst>
            <pc:docMk/>
            <pc:sldMk cId="1310869091" sldId="256"/>
            <ac:spMk id="3" creationId="{49A3F095-F248-A63D-B271-0E7E140C9833}"/>
          </ac:spMkLst>
        </pc:spChg>
        <pc:spChg chg="add mod">
          <ac:chgData name="Vlad Vasile Popovici" userId="7a680518-cbee-40e4-89bd-64b09d2027bc" providerId="ADAL" clId="{C9D16456-B15B-43EE-9EA9-5AB10CF291D3}" dt="2025-04-12T11:42:24.232" v="255" actId="164"/>
          <ac:spMkLst>
            <pc:docMk/>
            <pc:sldMk cId="1310869091" sldId="256"/>
            <ac:spMk id="10" creationId="{602A51FB-E751-BD70-515E-5FE0FD30DD39}"/>
          </ac:spMkLst>
        </pc:spChg>
        <pc:spChg chg="add mod">
          <ac:chgData name="Vlad Vasile Popovici" userId="7a680518-cbee-40e4-89bd-64b09d2027bc" providerId="ADAL" clId="{C9D16456-B15B-43EE-9EA9-5AB10CF291D3}" dt="2025-04-12T11:42:24.232" v="255" actId="164"/>
          <ac:spMkLst>
            <pc:docMk/>
            <pc:sldMk cId="1310869091" sldId="256"/>
            <ac:spMk id="11" creationId="{CBF5A387-6842-BFB5-90D7-CADFB97446D8}"/>
          </ac:spMkLst>
        </pc:spChg>
        <pc:grpChg chg="add mod">
          <ac:chgData name="Vlad Vasile Popovici" userId="7a680518-cbee-40e4-89bd-64b09d2027bc" providerId="ADAL" clId="{C9D16456-B15B-43EE-9EA9-5AB10CF291D3}" dt="2025-04-12T11:42:24.232" v="255" actId="164"/>
          <ac:grpSpMkLst>
            <pc:docMk/>
            <pc:sldMk cId="1310869091" sldId="256"/>
            <ac:grpSpMk id="16" creationId="{FF82B8C5-A206-717A-E3A1-4A22D3854DD8}"/>
          </ac:grpSpMkLst>
        </pc:grpChg>
        <pc:picChg chg="mod">
          <ac:chgData name="Vlad Vasile Popovici" userId="7a680518-cbee-40e4-89bd-64b09d2027bc" providerId="ADAL" clId="{C9D16456-B15B-43EE-9EA9-5AB10CF291D3}" dt="2025-04-12T11:42:24.232" v="255" actId="164"/>
          <ac:picMkLst>
            <pc:docMk/>
            <pc:sldMk cId="1310869091" sldId="256"/>
            <ac:picMk id="5" creationId="{D6416194-5A73-25CA-B88C-35B8D2EB48F7}"/>
          </ac:picMkLst>
        </pc:picChg>
        <pc:cxnChg chg="add mod">
          <ac:chgData name="Vlad Vasile Popovici" userId="7a680518-cbee-40e4-89bd-64b09d2027bc" providerId="ADAL" clId="{C9D16456-B15B-43EE-9EA9-5AB10CF291D3}" dt="2025-04-12T11:42:24.232" v="255" actId="164"/>
          <ac:cxnSpMkLst>
            <pc:docMk/>
            <pc:sldMk cId="1310869091" sldId="256"/>
            <ac:cxnSpMk id="6" creationId="{BA04EA90-30EA-0BD1-D7CA-907C7137ECAE}"/>
          </ac:cxnSpMkLst>
        </pc:cxnChg>
        <pc:cxnChg chg="add mod">
          <ac:chgData name="Vlad Vasile Popovici" userId="7a680518-cbee-40e4-89bd-64b09d2027bc" providerId="ADAL" clId="{C9D16456-B15B-43EE-9EA9-5AB10CF291D3}" dt="2025-04-12T11:42:24.232" v="255" actId="164"/>
          <ac:cxnSpMkLst>
            <pc:docMk/>
            <pc:sldMk cId="1310869091" sldId="256"/>
            <ac:cxnSpMk id="8" creationId="{471189B0-51DE-0BAE-E0EE-A04C1DC649DF}"/>
          </ac:cxnSpMkLst>
        </pc:cxnChg>
      </pc:sldChg>
      <pc:sldChg chg="addSp delSp modSp mod">
        <pc:chgData name="Vlad Vasile Popovici" userId="7a680518-cbee-40e4-89bd-64b09d2027bc" providerId="ADAL" clId="{C9D16456-B15B-43EE-9EA9-5AB10CF291D3}" dt="2025-04-12T11:51:55.243" v="496" actId="207"/>
        <pc:sldMkLst>
          <pc:docMk/>
          <pc:sldMk cId="216853030" sldId="257"/>
        </pc:sldMkLst>
        <pc:spChg chg="add mod">
          <ac:chgData name="Vlad Vasile Popovici" userId="7a680518-cbee-40e4-89bd-64b09d2027bc" providerId="ADAL" clId="{C9D16456-B15B-43EE-9EA9-5AB10CF291D3}" dt="2025-04-12T11:50:37.206" v="425" actId="1076"/>
          <ac:spMkLst>
            <pc:docMk/>
            <pc:sldMk cId="216853030" sldId="257"/>
            <ac:spMk id="2" creationId="{609A5B3C-F2D3-FD14-5AC8-59F99346F4B6}"/>
          </ac:spMkLst>
        </pc:spChg>
        <pc:spChg chg="add mod">
          <ac:chgData name="Vlad Vasile Popovici" userId="7a680518-cbee-40e4-89bd-64b09d2027bc" providerId="ADAL" clId="{C9D16456-B15B-43EE-9EA9-5AB10CF291D3}" dt="2025-04-12T11:50:19.934" v="423" actId="164"/>
          <ac:spMkLst>
            <pc:docMk/>
            <pc:sldMk cId="216853030" sldId="257"/>
            <ac:spMk id="3" creationId="{BE34E9AF-CF39-BCFC-A7B9-3D070E4D04B2}"/>
          </ac:spMkLst>
        </pc:spChg>
        <pc:spChg chg="add mod">
          <ac:chgData name="Vlad Vasile Popovici" userId="7a680518-cbee-40e4-89bd-64b09d2027bc" providerId="ADAL" clId="{C9D16456-B15B-43EE-9EA9-5AB10CF291D3}" dt="2025-04-12T11:50:19.934" v="423" actId="164"/>
          <ac:spMkLst>
            <pc:docMk/>
            <pc:sldMk cId="216853030" sldId="257"/>
            <ac:spMk id="8" creationId="{A7B8A179-707A-E33D-ACC2-BB78A087E2CD}"/>
          </ac:spMkLst>
        </pc:spChg>
        <pc:spChg chg="add mod">
          <ac:chgData name="Vlad Vasile Popovici" userId="7a680518-cbee-40e4-89bd-64b09d2027bc" providerId="ADAL" clId="{C9D16456-B15B-43EE-9EA9-5AB10CF291D3}" dt="2025-04-12T11:50:19.934" v="423" actId="164"/>
          <ac:spMkLst>
            <pc:docMk/>
            <pc:sldMk cId="216853030" sldId="257"/>
            <ac:spMk id="11" creationId="{E971CDFB-30D5-628E-8958-D5C240D087C1}"/>
          </ac:spMkLst>
        </pc:spChg>
        <pc:spChg chg="add mod">
          <ac:chgData name="Vlad Vasile Popovici" userId="7a680518-cbee-40e4-89bd-64b09d2027bc" providerId="ADAL" clId="{C9D16456-B15B-43EE-9EA9-5AB10CF291D3}" dt="2025-04-12T11:50:19.934" v="423" actId="164"/>
          <ac:spMkLst>
            <pc:docMk/>
            <pc:sldMk cId="216853030" sldId="257"/>
            <ac:spMk id="15" creationId="{FB529636-AE46-6038-93D5-A7FE2FA80E46}"/>
          </ac:spMkLst>
        </pc:spChg>
        <pc:spChg chg="add mod">
          <ac:chgData name="Vlad Vasile Popovici" userId="7a680518-cbee-40e4-89bd-64b09d2027bc" providerId="ADAL" clId="{C9D16456-B15B-43EE-9EA9-5AB10CF291D3}" dt="2025-04-12T11:50:19.934" v="423" actId="164"/>
          <ac:spMkLst>
            <pc:docMk/>
            <pc:sldMk cId="216853030" sldId="257"/>
            <ac:spMk id="16" creationId="{1927CD01-B25F-CC5B-4F95-FCBBE36AB028}"/>
          </ac:spMkLst>
        </pc:spChg>
        <pc:spChg chg="add mod">
          <ac:chgData name="Vlad Vasile Popovici" userId="7a680518-cbee-40e4-89bd-64b09d2027bc" providerId="ADAL" clId="{C9D16456-B15B-43EE-9EA9-5AB10CF291D3}" dt="2025-04-12T11:51:15.494" v="488" actId="207"/>
          <ac:spMkLst>
            <pc:docMk/>
            <pc:sldMk cId="216853030" sldId="257"/>
            <ac:spMk id="23" creationId="{E0C709F2-873D-0DBD-D9FE-D59C9666F8A6}"/>
          </ac:spMkLst>
        </pc:spChg>
        <pc:spChg chg="add mod">
          <ac:chgData name="Vlad Vasile Popovici" userId="7a680518-cbee-40e4-89bd-64b09d2027bc" providerId="ADAL" clId="{C9D16456-B15B-43EE-9EA9-5AB10CF291D3}" dt="2025-04-12T11:51:55.243" v="496" actId="207"/>
          <ac:spMkLst>
            <pc:docMk/>
            <pc:sldMk cId="216853030" sldId="257"/>
            <ac:spMk id="26" creationId="{035A39FF-12A6-86C8-8FAF-29ABFD3580B4}"/>
          </ac:spMkLst>
        </pc:spChg>
        <pc:grpChg chg="add mod">
          <ac:chgData name="Vlad Vasile Popovici" userId="7a680518-cbee-40e4-89bd-64b09d2027bc" providerId="ADAL" clId="{C9D16456-B15B-43EE-9EA9-5AB10CF291D3}" dt="2025-04-12T11:50:19.934" v="423" actId="164"/>
          <ac:grpSpMkLst>
            <pc:docMk/>
            <pc:sldMk cId="216853030" sldId="257"/>
            <ac:grpSpMk id="20" creationId="{F61533F8-7D10-1E4F-5BED-FD3FC2D5AE3B}"/>
          </ac:grpSpMkLst>
        </pc:grpChg>
        <pc:picChg chg="mod">
          <ac:chgData name="Vlad Vasile Popovici" userId="7a680518-cbee-40e4-89bd-64b09d2027bc" providerId="ADAL" clId="{C9D16456-B15B-43EE-9EA9-5AB10CF291D3}" dt="2025-04-12T11:50:19.934" v="423" actId="164"/>
          <ac:picMkLst>
            <pc:docMk/>
            <pc:sldMk cId="216853030" sldId="257"/>
            <ac:picMk id="4" creationId="{EEB47A06-2038-30E3-0B0F-9E56531356C8}"/>
          </ac:picMkLst>
        </pc:picChg>
        <pc:picChg chg="mod">
          <ac:chgData name="Vlad Vasile Popovici" userId="7a680518-cbee-40e4-89bd-64b09d2027bc" providerId="ADAL" clId="{C9D16456-B15B-43EE-9EA9-5AB10CF291D3}" dt="2025-04-12T11:50:19.934" v="423" actId="164"/>
          <ac:picMkLst>
            <pc:docMk/>
            <pc:sldMk cId="216853030" sldId="257"/>
            <ac:picMk id="5" creationId="{E4D354DB-1414-EE29-D76C-643939550636}"/>
          </ac:picMkLst>
        </pc:picChg>
        <pc:cxnChg chg="add mod">
          <ac:chgData name="Vlad Vasile Popovici" userId="7a680518-cbee-40e4-89bd-64b09d2027bc" providerId="ADAL" clId="{C9D16456-B15B-43EE-9EA9-5AB10CF291D3}" dt="2025-04-12T11:51:23.180" v="489" actId="1076"/>
          <ac:cxnSpMkLst>
            <pc:docMk/>
            <pc:sldMk cId="216853030" sldId="257"/>
            <ac:cxnSpMk id="6" creationId="{73B19957-BDC4-788D-9998-98525171565D}"/>
          </ac:cxnSpMkLst>
        </pc:cxnChg>
        <pc:cxnChg chg="add mod">
          <ac:chgData name="Vlad Vasile Popovici" userId="7a680518-cbee-40e4-89bd-64b09d2027bc" providerId="ADAL" clId="{C9D16456-B15B-43EE-9EA9-5AB10CF291D3}" dt="2025-04-12T11:50:19.934" v="423" actId="164"/>
          <ac:cxnSpMkLst>
            <pc:docMk/>
            <pc:sldMk cId="216853030" sldId="257"/>
            <ac:cxnSpMk id="9" creationId="{E117E290-9192-5435-C5CA-97D43FE38BC4}"/>
          </ac:cxnSpMkLst>
        </pc:cxnChg>
        <pc:cxnChg chg="add mod">
          <ac:chgData name="Vlad Vasile Popovici" userId="7a680518-cbee-40e4-89bd-64b09d2027bc" providerId="ADAL" clId="{C9D16456-B15B-43EE-9EA9-5AB10CF291D3}" dt="2025-04-12T11:49:56.276" v="421" actId="208"/>
          <ac:cxnSpMkLst>
            <pc:docMk/>
            <pc:sldMk cId="216853030" sldId="257"/>
            <ac:cxnSpMk id="19" creationId="{7B38C4C5-3E25-FFCC-1F62-EC256B1007E1}"/>
          </ac:cxnSpMkLst>
        </pc:cxnChg>
        <pc:cxnChg chg="add mod">
          <ac:chgData name="Vlad Vasile Popovici" userId="7a680518-cbee-40e4-89bd-64b09d2027bc" providerId="ADAL" clId="{C9D16456-B15B-43EE-9EA9-5AB10CF291D3}" dt="2025-04-12T11:51:28.806" v="492" actId="14100"/>
          <ac:cxnSpMkLst>
            <pc:docMk/>
            <pc:sldMk cId="216853030" sldId="257"/>
            <ac:cxnSpMk id="24" creationId="{38635320-22E8-B439-B905-3E05E30709BA}"/>
          </ac:cxnSpMkLst>
        </pc:cxnChg>
      </pc:sldChg>
      <pc:sldChg chg="addSp modSp mod">
        <pc:chgData name="Vlad Vasile Popovici" userId="7a680518-cbee-40e4-89bd-64b09d2027bc" providerId="ADAL" clId="{C9D16456-B15B-43EE-9EA9-5AB10CF291D3}" dt="2025-04-12T12:47:55.548" v="2840" actId="20577"/>
        <pc:sldMkLst>
          <pc:docMk/>
          <pc:sldMk cId="3022446228" sldId="258"/>
        </pc:sldMkLst>
        <pc:spChg chg="add mod">
          <ac:chgData name="Vlad Vasile Popovici" userId="7a680518-cbee-40e4-89bd-64b09d2027bc" providerId="ADAL" clId="{C9D16456-B15B-43EE-9EA9-5AB10CF291D3}" dt="2025-04-12T12:47:51.114" v="2838" actId="20577"/>
          <ac:spMkLst>
            <pc:docMk/>
            <pc:sldMk cId="3022446228" sldId="258"/>
            <ac:spMk id="2" creationId="{7C8BACEA-1EB7-19E7-C59C-401EAE5AF1E9}"/>
          </ac:spMkLst>
        </pc:spChg>
        <pc:spChg chg="add mod">
          <ac:chgData name="Vlad Vasile Popovici" userId="7a680518-cbee-40e4-89bd-64b09d2027bc" providerId="ADAL" clId="{C9D16456-B15B-43EE-9EA9-5AB10CF291D3}" dt="2025-04-12T12:47:33.117" v="2837" actId="164"/>
          <ac:spMkLst>
            <pc:docMk/>
            <pc:sldMk cId="3022446228" sldId="258"/>
            <ac:spMk id="3" creationId="{BE34E9AF-CF39-BCFC-A7B9-3D070E4D04B2}"/>
          </ac:spMkLst>
        </pc:spChg>
        <pc:spChg chg="add mod">
          <ac:chgData name="Vlad Vasile Popovici" userId="7a680518-cbee-40e4-89bd-64b09d2027bc" providerId="ADAL" clId="{C9D16456-B15B-43EE-9EA9-5AB10CF291D3}" dt="2025-04-12T12:47:33.117" v="2837" actId="164"/>
          <ac:spMkLst>
            <pc:docMk/>
            <pc:sldMk cId="3022446228" sldId="258"/>
            <ac:spMk id="7" creationId="{BE34E9AF-CF39-BCFC-A7B9-3D070E4D04B2}"/>
          </ac:spMkLst>
        </pc:spChg>
        <pc:spChg chg="add mod">
          <ac:chgData name="Vlad Vasile Popovici" userId="7a680518-cbee-40e4-89bd-64b09d2027bc" providerId="ADAL" clId="{C9D16456-B15B-43EE-9EA9-5AB10CF291D3}" dt="2025-04-12T12:47:53.803" v="2839" actId="20577"/>
          <ac:spMkLst>
            <pc:docMk/>
            <pc:sldMk cId="3022446228" sldId="258"/>
            <ac:spMk id="11" creationId="{8E89D264-EC18-5B03-8143-F569CBB92EC8}"/>
          </ac:spMkLst>
        </pc:spChg>
        <pc:spChg chg="add mod">
          <ac:chgData name="Vlad Vasile Popovici" userId="7a680518-cbee-40e4-89bd-64b09d2027bc" providerId="ADAL" clId="{C9D16456-B15B-43EE-9EA9-5AB10CF291D3}" dt="2025-04-12T12:47:55.548" v="2840" actId="20577"/>
          <ac:spMkLst>
            <pc:docMk/>
            <pc:sldMk cId="3022446228" sldId="258"/>
            <ac:spMk id="12" creationId="{17B61A3A-EE0C-DABF-A069-6C287E4C6F56}"/>
          </ac:spMkLst>
        </pc:spChg>
        <pc:spChg chg="add mod">
          <ac:chgData name="Vlad Vasile Popovici" userId="7a680518-cbee-40e4-89bd-64b09d2027bc" providerId="ADAL" clId="{C9D16456-B15B-43EE-9EA9-5AB10CF291D3}" dt="2025-04-12T12:47:33.117" v="2837" actId="164"/>
          <ac:spMkLst>
            <pc:docMk/>
            <pc:sldMk cId="3022446228" sldId="258"/>
            <ac:spMk id="16" creationId="{EC8EB825-36C2-714D-D65C-007B7548C424}"/>
          </ac:spMkLst>
        </pc:spChg>
        <pc:spChg chg="add mod">
          <ac:chgData name="Vlad Vasile Popovici" userId="7a680518-cbee-40e4-89bd-64b09d2027bc" providerId="ADAL" clId="{C9D16456-B15B-43EE-9EA9-5AB10CF291D3}" dt="2025-04-12T12:47:33.117" v="2837" actId="164"/>
          <ac:spMkLst>
            <pc:docMk/>
            <pc:sldMk cId="3022446228" sldId="258"/>
            <ac:spMk id="22" creationId="{1A9746F9-625D-69A1-3383-DBCC00489217}"/>
          </ac:spMkLst>
        </pc:spChg>
        <pc:grpChg chg="add mod">
          <ac:chgData name="Vlad Vasile Popovici" userId="7a680518-cbee-40e4-89bd-64b09d2027bc" providerId="ADAL" clId="{C9D16456-B15B-43EE-9EA9-5AB10CF291D3}" dt="2025-04-12T12:47:33.117" v="2837" actId="164"/>
          <ac:grpSpMkLst>
            <pc:docMk/>
            <pc:sldMk cId="3022446228" sldId="258"/>
            <ac:grpSpMk id="23" creationId="{050FD2BE-1554-0FA2-BF5D-F8D56A892311}"/>
          </ac:grpSpMkLst>
        </pc:grpChg>
        <pc:picChg chg="mod">
          <ac:chgData name="Vlad Vasile Popovici" userId="7a680518-cbee-40e4-89bd-64b09d2027bc" providerId="ADAL" clId="{C9D16456-B15B-43EE-9EA9-5AB10CF291D3}" dt="2025-04-12T12:47:33.117" v="2837" actId="164"/>
          <ac:picMkLst>
            <pc:docMk/>
            <pc:sldMk cId="3022446228" sldId="258"/>
            <ac:picMk id="5" creationId="{8651BD94-E25A-6773-CAE2-CE42ABF96FDB}"/>
          </ac:picMkLst>
        </pc:picChg>
        <pc:picChg chg="mod">
          <ac:chgData name="Vlad Vasile Popovici" userId="7a680518-cbee-40e4-89bd-64b09d2027bc" providerId="ADAL" clId="{C9D16456-B15B-43EE-9EA9-5AB10CF291D3}" dt="2025-04-12T12:47:33.117" v="2837" actId="164"/>
          <ac:picMkLst>
            <pc:docMk/>
            <pc:sldMk cId="3022446228" sldId="258"/>
            <ac:picMk id="6" creationId="{9CC3F58E-60D7-FCEA-69BE-4B17D9621326}"/>
          </ac:picMkLst>
        </pc:picChg>
        <pc:cxnChg chg="add mod">
          <ac:chgData name="Vlad Vasile Popovici" userId="7a680518-cbee-40e4-89bd-64b09d2027bc" providerId="ADAL" clId="{C9D16456-B15B-43EE-9EA9-5AB10CF291D3}" dt="2025-04-12T12:43:51.210" v="2661" actId="1076"/>
          <ac:cxnSpMkLst>
            <pc:docMk/>
            <pc:sldMk cId="3022446228" sldId="258"/>
            <ac:cxnSpMk id="4" creationId="{73B19957-BDC4-788D-9998-98525171565D}"/>
          </ac:cxnSpMkLst>
        </pc:cxnChg>
        <pc:cxnChg chg="add mod">
          <ac:chgData name="Vlad Vasile Popovici" userId="7a680518-cbee-40e4-89bd-64b09d2027bc" providerId="ADAL" clId="{C9D16456-B15B-43EE-9EA9-5AB10CF291D3}" dt="2025-04-12T12:44:27.282" v="2672" actId="14100"/>
          <ac:cxnSpMkLst>
            <pc:docMk/>
            <pc:sldMk cId="3022446228" sldId="258"/>
            <ac:cxnSpMk id="8" creationId="{73B19957-BDC4-788D-9998-98525171565D}"/>
          </ac:cxnSpMkLst>
        </pc:cxnChg>
        <pc:cxnChg chg="add mod">
          <ac:chgData name="Vlad Vasile Popovici" userId="7a680518-cbee-40e4-89bd-64b09d2027bc" providerId="ADAL" clId="{C9D16456-B15B-43EE-9EA9-5AB10CF291D3}" dt="2025-04-12T12:45:51.279" v="2818" actId="14100"/>
          <ac:cxnSpMkLst>
            <pc:docMk/>
            <pc:sldMk cId="3022446228" sldId="258"/>
            <ac:cxnSpMk id="13" creationId="{CB484E03-0A8A-EA63-237C-3A3BCA20F71C}"/>
          </ac:cxnSpMkLst>
        </pc:cxnChg>
        <pc:cxnChg chg="add mod">
          <ac:chgData name="Vlad Vasile Popovici" userId="7a680518-cbee-40e4-89bd-64b09d2027bc" providerId="ADAL" clId="{C9D16456-B15B-43EE-9EA9-5AB10CF291D3}" dt="2025-04-12T12:46:26.045" v="2828" actId="14100"/>
          <ac:cxnSpMkLst>
            <pc:docMk/>
            <pc:sldMk cId="3022446228" sldId="258"/>
            <ac:cxnSpMk id="17" creationId="{41A2A8BC-EB8B-B9DA-9212-9E8B0F607C8F}"/>
          </ac:cxnSpMkLst>
        </pc:cxnChg>
        <pc:cxnChg chg="add mod">
          <ac:chgData name="Vlad Vasile Popovici" userId="7a680518-cbee-40e4-89bd-64b09d2027bc" providerId="ADAL" clId="{C9D16456-B15B-43EE-9EA9-5AB10CF291D3}" dt="2025-04-12T12:46:42.665" v="2832" actId="14100"/>
          <ac:cxnSpMkLst>
            <pc:docMk/>
            <pc:sldMk cId="3022446228" sldId="258"/>
            <ac:cxnSpMk id="20" creationId="{858E885A-A948-08BD-17D4-7D2B5C267F9D}"/>
          </ac:cxnSpMkLst>
        </pc:cxnChg>
      </pc:sldChg>
      <pc:sldChg chg="addSp modSp mod">
        <pc:chgData name="Vlad Vasile Popovici" userId="7a680518-cbee-40e4-89bd-64b09d2027bc" providerId="ADAL" clId="{C9D16456-B15B-43EE-9EA9-5AB10CF291D3}" dt="2025-04-12T12:42:48.845" v="2605" actId="164"/>
        <pc:sldMkLst>
          <pc:docMk/>
          <pc:sldMk cId="1867652013" sldId="259"/>
        </pc:sldMkLst>
        <pc:spChg chg="add mod">
          <ac:chgData name="Vlad Vasile Popovici" userId="7a680518-cbee-40e4-89bd-64b09d2027bc" providerId="ADAL" clId="{C9D16456-B15B-43EE-9EA9-5AB10CF291D3}" dt="2025-04-12T12:42:48.845" v="2605" actId="164"/>
          <ac:spMkLst>
            <pc:docMk/>
            <pc:sldMk cId="1867652013" sldId="259"/>
            <ac:spMk id="2" creationId="{09A7F58D-557E-1DD6-0E85-52687A7B2BF4}"/>
          </ac:spMkLst>
        </pc:spChg>
        <pc:spChg chg="add mod">
          <ac:chgData name="Vlad Vasile Popovici" userId="7a680518-cbee-40e4-89bd-64b09d2027bc" providerId="ADAL" clId="{C9D16456-B15B-43EE-9EA9-5AB10CF291D3}" dt="2025-04-12T12:42:48.845" v="2605" actId="164"/>
          <ac:spMkLst>
            <pc:docMk/>
            <pc:sldMk cId="1867652013" sldId="259"/>
            <ac:spMk id="4" creationId="{BE34E9AF-CF39-BCFC-A7B9-3D070E4D04B2}"/>
          </ac:spMkLst>
        </pc:spChg>
        <pc:grpChg chg="add mod">
          <ac:chgData name="Vlad Vasile Popovici" userId="7a680518-cbee-40e4-89bd-64b09d2027bc" providerId="ADAL" clId="{C9D16456-B15B-43EE-9EA9-5AB10CF291D3}" dt="2025-04-12T12:42:48.845" v="2605" actId="164"/>
          <ac:grpSpMkLst>
            <pc:docMk/>
            <pc:sldMk cId="1867652013" sldId="259"/>
            <ac:grpSpMk id="8" creationId="{76252D3F-5694-F839-13E7-021C789E8451}"/>
          </ac:grpSpMkLst>
        </pc:grpChg>
        <pc:picChg chg="mod">
          <ac:chgData name="Vlad Vasile Popovici" userId="7a680518-cbee-40e4-89bd-64b09d2027bc" providerId="ADAL" clId="{C9D16456-B15B-43EE-9EA9-5AB10CF291D3}" dt="2025-04-12T12:42:48.845" v="2605" actId="164"/>
          <ac:picMkLst>
            <pc:docMk/>
            <pc:sldMk cId="1867652013" sldId="259"/>
            <ac:picMk id="3" creationId="{A9B530F6-D07B-E138-5D69-62876FE0CD82}"/>
          </ac:picMkLst>
        </pc:picChg>
        <pc:cxnChg chg="add mod">
          <ac:chgData name="Vlad Vasile Popovici" userId="7a680518-cbee-40e4-89bd-64b09d2027bc" providerId="ADAL" clId="{C9D16456-B15B-43EE-9EA9-5AB10CF291D3}" dt="2025-04-12T12:42:48.845" v="2605" actId="164"/>
          <ac:cxnSpMkLst>
            <pc:docMk/>
            <pc:sldMk cId="1867652013" sldId="259"/>
            <ac:cxnSpMk id="5" creationId="{73B19957-BDC4-788D-9998-98525171565D}"/>
          </ac:cxnSpMkLst>
        </pc:cxnChg>
      </pc:sldChg>
      <pc:sldChg chg="addSp modSp mod">
        <pc:chgData name="Vlad Vasile Popovici" userId="7a680518-cbee-40e4-89bd-64b09d2027bc" providerId="ADAL" clId="{C9D16456-B15B-43EE-9EA9-5AB10CF291D3}" dt="2025-04-12T15:24:46.082" v="2842" actId="20577"/>
        <pc:sldMkLst>
          <pc:docMk/>
          <pc:sldMk cId="3844103683" sldId="260"/>
        </pc:sldMkLst>
        <pc:spChg chg="add mod">
          <ac:chgData name="Vlad Vasile Popovici" userId="7a680518-cbee-40e4-89bd-64b09d2027bc" providerId="ADAL" clId="{C9D16456-B15B-43EE-9EA9-5AB10CF291D3}" dt="2025-04-12T15:24:46.082" v="2842" actId="20577"/>
          <ac:spMkLst>
            <pc:docMk/>
            <pc:sldMk cId="3844103683" sldId="260"/>
            <ac:spMk id="2" creationId="{5F68F029-1CDA-1C2D-B8F9-655EEF32B673}"/>
          </ac:spMkLst>
        </pc:spChg>
        <pc:spChg chg="add mod">
          <ac:chgData name="Vlad Vasile Popovici" userId="7a680518-cbee-40e4-89bd-64b09d2027bc" providerId="ADAL" clId="{C9D16456-B15B-43EE-9EA9-5AB10CF291D3}" dt="2025-04-12T12:20:53.517" v="1287" actId="164"/>
          <ac:spMkLst>
            <pc:docMk/>
            <pc:sldMk cId="3844103683" sldId="260"/>
            <ac:spMk id="4" creationId="{56A13A1E-4C9D-7D9A-6599-886C66629069}"/>
          </ac:spMkLst>
        </pc:spChg>
        <pc:spChg chg="add mod">
          <ac:chgData name="Vlad Vasile Popovici" userId="7a680518-cbee-40e4-89bd-64b09d2027bc" providerId="ADAL" clId="{C9D16456-B15B-43EE-9EA9-5AB10CF291D3}" dt="2025-04-12T12:20:53.517" v="1287" actId="164"/>
          <ac:spMkLst>
            <pc:docMk/>
            <pc:sldMk cId="3844103683" sldId="260"/>
            <ac:spMk id="11" creationId="{25C68BD1-A739-735D-437B-A654CB9FFBD9}"/>
          </ac:spMkLst>
        </pc:spChg>
        <pc:grpChg chg="add mod">
          <ac:chgData name="Vlad Vasile Popovici" userId="7a680518-cbee-40e4-89bd-64b09d2027bc" providerId="ADAL" clId="{C9D16456-B15B-43EE-9EA9-5AB10CF291D3}" dt="2025-04-12T12:30:27.138" v="2015" actId="1076"/>
          <ac:grpSpMkLst>
            <pc:docMk/>
            <pc:sldMk cId="3844103683" sldId="260"/>
            <ac:grpSpMk id="15" creationId="{CC4E08CA-C6E0-F940-8CF0-A746FDFC6191}"/>
          </ac:grpSpMkLst>
        </pc:grpChg>
        <pc:picChg chg="mod">
          <ac:chgData name="Vlad Vasile Popovici" userId="7a680518-cbee-40e4-89bd-64b09d2027bc" providerId="ADAL" clId="{C9D16456-B15B-43EE-9EA9-5AB10CF291D3}" dt="2025-04-12T12:20:53.517" v="1287" actId="164"/>
          <ac:picMkLst>
            <pc:docMk/>
            <pc:sldMk cId="3844103683" sldId="260"/>
            <ac:picMk id="3" creationId="{377FF0F0-9761-ADA1-F4CF-5F66355AFD04}"/>
          </ac:picMkLst>
        </pc:picChg>
        <pc:cxnChg chg="add mod">
          <ac:chgData name="Vlad Vasile Popovici" userId="7a680518-cbee-40e4-89bd-64b09d2027bc" providerId="ADAL" clId="{C9D16456-B15B-43EE-9EA9-5AB10CF291D3}" dt="2025-04-12T12:20:53.517" v="1287" actId="164"/>
          <ac:cxnSpMkLst>
            <pc:docMk/>
            <pc:sldMk cId="3844103683" sldId="260"/>
            <ac:cxnSpMk id="5" creationId="{FD173E09-10EE-2FBB-C18C-B9A8B85EE6E8}"/>
          </ac:cxnSpMkLst>
        </pc:cxnChg>
        <pc:cxnChg chg="add mod">
          <ac:chgData name="Vlad Vasile Popovici" userId="7a680518-cbee-40e4-89bd-64b09d2027bc" providerId="ADAL" clId="{C9D16456-B15B-43EE-9EA9-5AB10CF291D3}" dt="2025-04-12T12:30:20.717" v="2011" actId="1076"/>
          <ac:cxnSpMkLst>
            <pc:docMk/>
            <pc:sldMk cId="3844103683" sldId="260"/>
            <ac:cxnSpMk id="12" creationId="{B828B557-86A1-8777-F33A-3F5A6F6041A6}"/>
          </ac:cxnSpMkLst>
        </pc:cxnChg>
      </pc:sldChg>
      <pc:sldChg chg="addSp modSp mod">
        <pc:chgData name="Vlad Vasile Popovici" userId="7a680518-cbee-40e4-89bd-64b09d2027bc" providerId="ADAL" clId="{C9D16456-B15B-43EE-9EA9-5AB10CF291D3}" dt="2025-04-12T12:38:54.793" v="2484" actId="14100"/>
        <pc:sldMkLst>
          <pc:docMk/>
          <pc:sldMk cId="1962960463" sldId="261"/>
        </pc:sldMkLst>
        <pc:spChg chg="add mod">
          <ac:chgData name="Vlad Vasile Popovici" userId="7a680518-cbee-40e4-89bd-64b09d2027bc" providerId="ADAL" clId="{C9D16456-B15B-43EE-9EA9-5AB10CF291D3}" dt="2025-04-12T12:38:51.804" v="2483" actId="113"/>
          <ac:spMkLst>
            <pc:docMk/>
            <pc:sldMk cId="1962960463" sldId="261"/>
            <ac:spMk id="2" creationId="{98973642-B75D-E397-8AFF-82DB1D9A95BB}"/>
          </ac:spMkLst>
        </pc:spChg>
        <pc:spChg chg="add mod">
          <ac:chgData name="Vlad Vasile Popovici" userId="7a680518-cbee-40e4-89bd-64b09d2027bc" providerId="ADAL" clId="{C9D16456-B15B-43EE-9EA9-5AB10CF291D3}" dt="2025-04-12T12:17:00.183" v="1045" actId="164"/>
          <ac:spMkLst>
            <pc:docMk/>
            <pc:sldMk cId="1962960463" sldId="261"/>
            <ac:spMk id="3" creationId="{1770CF16-E4F3-DFE1-497D-AA79F4716959}"/>
          </ac:spMkLst>
        </pc:spChg>
        <pc:grpChg chg="add mod">
          <ac:chgData name="Vlad Vasile Popovici" userId="7a680518-cbee-40e4-89bd-64b09d2027bc" providerId="ADAL" clId="{C9D16456-B15B-43EE-9EA9-5AB10CF291D3}" dt="2025-04-12T12:17:00.183" v="1045" actId="164"/>
          <ac:grpSpMkLst>
            <pc:docMk/>
            <pc:sldMk cId="1962960463" sldId="261"/>
            <ac:grpSpMk id="11" creationId="{C553CDE9-3EF5-0A45-5560-43271B8D1460}"/>
          </ac:grpSpMkLst>
        </pc:grpChg>
        <pc:picChg chg="mod">
          <ac:chgData name="Vlad Vasile Popovici" userId="7a680518-cbee-40e4-89bd-64b09d2027bc" providerId="ADAL" clId="{C9D16456-B15B-43EE-9EA9-5AB10CF291D3}" dt="2025-04-12T12:17:00.183" v="1045" actId="164"/>
          <ac:picMkLst>
            <pc:docMk/>
            <pc:sldMk cId="1962960463" sldId="261"/>
            <ac:picMk id="5" creationId="{95E5FAC5-35C5-77DB-4E66-8672438CED48}"/>
          </ac:picMkLst>
        </pc:picChg>
        <pc:cxnChg chg="add mod">
          <ac:chgData name="Vlad Vasile Popovici" userId="7a680518-cbee-40e4-89bd-64b09d2027bc" providerId="ADAL" clId="{C9D16456-B15B-43EE-9EA9-5AB10CF291D3}" dt="2025-04-12T12:38:54.793" v="2484" actId="14100"/>
          <ac:cxnSpMkLst>
            <pc:docMk/>
            <pc:sldMk cId="1962960463" sldId="261"/>
            <ac:cxnSpMk id="4" creationId="{FF0572BB-8C95-DA0E-598C-9A09A2B88CD4}"/>
          </ac:cxnSpMkLst>
        </pc:cxnChg>
      </pc:sldChg>
      <pc:sldChg chg="addSp modSp mod">
        <pc:chgData name="Vlad Vasile Popovici" userId="7a680518-cbee-40e4-89bd-64b09d2027bc" providerId="ADAL" clId="{C9D16456-B15B-43EE-9EA9-5AB10CF291D3}" dt="2025-04-12T12:23:49.383" v="1435" actId="164"/>
        <pc:sldMkLst>
          <pc:docMk/>
          <pc:sldMk cId="557217851" sldId="262"/>
        </pc:sldMkLst>
        <pc:spChg chg="add mod">
          <ac:chgData name="Vlad Vasile Popovici" userId="7a680518-cbee-40e4-89bd-64b09d2027bc" providerId="ADAL" clId="{C9D16456-B15B-43EE-9EA9-5AB10CF291D3}" dt="2025-04-12T12:23:49.383" v="1435" actId="164"/>
          <ac:spMkLst>
            <pc:docMk/>
            <pc:sldMk cId="557217851" sldId="262"/>
            <ac:spMk id="2" creationId="{7BE15E61-1372-6AE4-CE7B-E0E6CBA26A0D}"/>
          </ac:spMkLst>
        </pc:spChg>
        <pc:spChg chg="add mod">
          <ac:chgData name="Vlad Vasile Popovici" userId="7a680518-cbee-40e4-89bd-64b09d2027bc" providerId="ADAL" clId="{C9D16456-B15B-43EE-9EA9-5AB10CF291D3}" dt="2025-04-12T12:23:49.383" v="1435" actId="164"/>
          <ac:spMkLst>
            <pc:docMk/>
            <pc:sldMk cId="557217851" sldId="262"/>
            <ac:spMk id="3" creationId="{8CB78C86-65FB-2764-B0A9-B51349C39103}"/>
          </ac:spMkLst>
        </pc:spChg>
        <pc:spChg chg="add mod">
          <ac:chgData name="Vlad Vasile Popovici" userId="7a680518-cbee-40e4-89bd-64b09d2027bc" providerId="ADAL" clId="{C9D16456-B15B-43EE-9EA9-5AB10CF291D3}" dt="2025-04-12T12:23:49.383" v="1435" actId="164"/>
          <ac:spMkLst>
            <pc:docMk/>
            <pc:sldMk cId="557217851" sldId="262"/>
            <ac:spMk id="10" creationId="{970CA80C-0A27-0A29-E40C-26F0E45BF4DB}"/>
          </ac:spMkLst>
        </pc:spChg>
        <pc:spChg chg="add mod">
          <ac:chgData name="Vlad Vasile Popovici" userId="7a680518-cbee-40e4-89bd-64b09d2027bc" providerId="ADAL" clId="{C9D16456-B15B-43EE-9EA9-5AB10CF291D3}" dt="2025-04-12T12:23:49.383" v="1435" actId="164"/>
          <ac:spMkLst>
            <pc:docMk/>
            <pc:sldMk cId="557217851" sldId="262"/>
            <ac:spMk id="11" creationId="{74A36821-7965-CBB0-1678-A38A1A42C176}"/>
          </ac:spMkLst>
        </pc:spChg>
        <pc:spChg chg="add mod">
          <ac:chgData name="Vlad Vasile Popovici" userId="7a680518-cbee-40e4-89bd-64b09d2027bc" providerId="ADAL" clId="{C9D16456-B15B-43EE-9EA9-5AB10CF291D3}" dt="2025-04-12T12:23:49.383" v="1435" actId="164"/>
          <ac:spMkLst>
            <pc:docMk/>
            <pc:sldMk cId="557217851" sldId="262"/>
            <ac:spMk id="12" creationId="{CA222B57-8869-3438-9DBF-22F3463FE2C7}"/>
          </ac:spMkLst>
        </pc:spChg>
        <pc:grpChg chg="add mod">
          <ac:chgData name="Vlad Vasile Popovici" userId="7a680518-cbee-40e4-89bd-64b09d2027bc" providerId="ADAL" clId="{C9D16456-B15B-43EE-9EA9-5AB10CF291D3}" dt="2025-04-12T12:23:49.383" v="1435" actId="164"/>
          <ac:grpSpMkLst>
            <pc:docMk/>
            <pc:sldMk cId="557217851" sldId="262"/>
            <ac:grpSpMk id="17" creationId="{B007BE77-9707-7C27-68B8-4E3D9F5B1202}"/>
          </ac:grpSpMkLst>
        </pc:grpChg>
        <pc:picChg chg="mod">
          <ac:chgData name="Vlad Vasile Popovici" userId="7a680518-cbee-40e4-89bd-64b09d2027bc" providerId="ADAL" clId="{C9D16456-B15B-43EE-9EA9-5AB10CF291D3}" dt="2025-04-12T12:23:49.383" v="1435" actId="164"/>
          <ac:picMkLst>
            <pc:docMk/>
            <pc:sldMk cId="557217851" sldId="262"/>
            <ac:picMk id="5" creationId="{4EAF71AF-44AB-39AD-3301-B72508B17F21}"/>
          </ac:picMkLst>
        </pc:picChg>
        <pc:cxnChg chg="add mod">
          <ac:chgData name="Vlad Vasile Popovici" userId="7a680518-cbee-40e4-89bd-64b09d2027bc" providerId="ADAL" clId="{C9D16456-B15B-43EE-9EA9-5AB10CF291D3}" dt="2025-04-12T12:23:49.383" v="1435" actId="164"/>
          <ac:cxnSpMkLst>
            <pc:docMk/>
            <pc:sldMk cId="557217851" sldId="262"/>
            <ac:cxnSpMk id="4" creationId="{2A99FEB1-6C53-B47A-7A10-F82BB9E7F9E7}"/>
          </ac:cxnSpMkLst>
        </pc:cxnChg>
        <pc:cxnChg chg="add mod">
          <ac:chgData name="Vlad Vasile Popovici" userId="7a680518-cbee-40e4-89bd-64b09d2027bc" providerId="ADAL" clId="{C9D16456-B15B-43EE-9EA9-5AB10CF291D3}" dt="2025-04-12T12:23:27.728" v="1430" actId="14100"/>
          <ac:cxnSpMkLst>
            <pc:docMk/>
            <pc:sldMk cId="557217851" sldId="262"/>
            <ac:cxnSpMk id="13" creationId="{5F4398C5-B4D0-684B-9671-D63E5C62A65E}"/>
          </ac:cxnSpMkLst>
        </pc:cxnChg>
        <pc:cxnChg chg="add mod">
          <ac:chgData name="Vlad Vasile Popovici" userId="7a680518-cbee-40e4-89bd-64b09d2027bc" providerId="ADAL" clId="{C9D16456-B15B-43EE-9EA9-5AB10CF291D3}" dt="2025-04-12T12:23:49.383" v="1435" actId="164"/>
          <ac:cxnSpMkLst>
            <pc:docMk/>
            <pc:sldMk cId="557217851" sldId="262"/>
            <ac:cxnSpMk id="15" creationId="{CF24651B-0AD0-528E-E0B6-6996C3BD5C85}"/>
          </ac:cxnSpMkLst>
        </pc:cxnChg>
        <pc:cxnChg chg="add mod">
          <ac:chgData name="Vlad Vasile Popovici" userId="7a680518-cbee-40e4-89bd-64b09d2027bc" providerId="ADAL" clId="{C9D16456-B15B-43EE-9EA9-5AB10CF291D3}" dt="2025-04-12T12:23:49.383" v="1435" actId="164"/>
          <ac:cxnSpMkLst>
            <pc:docMk/>
            <pc:sldMk cId="557217851" sldId="262"/>
            <ac:cxnSpMk id="16" creationId="{795F31EC-94BC-D324-1391-0240C0A3ECC2}"/>
          </ac:cxnSpMkLst>
        </pc:cxnChg>
      </pc:sldChg>
      <pc:sldChg chg="addSp modSp mod">
        <pc:chgData name="Vlad Vasile Popovici" userId="7a680518-cbee-40e4-89bd-64b09d2027bc" providerId="ADAL" clId="{C9D16456-B15B-43EE-9EA9-5AB10CF291D3}" dt="2025-04-12T15:33:58.742" v="3504" actId="164"/>
        <pc:sldMkLst>
          <pc:docMk/>
          <pc:sldMk cId="3233569327" sldId="263"/>
        </pc:sldMkLst>
        <pc:spChg chg="add mod">
          <ac:chgData name="Vlad Vasile Popovici" userId="7a680518-cbee-40e4-89bd-64b09d2027bc" providerId="ADAL" clId="{C9D16456-B15B-43EE-9EA9-5AB10CF291D3}" dt="2025-04-12T15:33:58.742" v="3504" actId="164"/>
          <ac:spMkLst>
            <pc:docMk/>
            <pc:sldMk cId="3233569327" sldId="263"/>
            <ac:spMk id="2" creationId="{528E78F3-CBB8-D484-C1CD-5FDA2C4CEC2B}"/>
          </ac:spMkLst>
        </pc:spChg>
        <pc:spChg chg="add mod">
          <ac:chgData name="Vlad Vasile Popovici" userId="7a680518-cbee-40e4-89bd-64b09d2027bc" providerId="ADAL" clId="{C9D16456-B15B-43EE-9EA9-5AB10CF291D3}" dt="2025-04-12T15:33:58.742" v="3504" actId="164"/>
          <ac:spMkLst>
            <pc:docMk/>
            <pc:sldMk cId="3233569327" sldId="263"/>
            <ac:spMk id="4" creationId="{A311F489-FAD6-A087-DECC-FEF6A4C35644}"/>
          </ac:spMkLst>
        </pc:spChg>
        <pc:spChg chg="add mod">
          <ac:chgData name="Vlad Vasile Popovici" userId="7a680518-cbee-40e4-89bd-64b09d2027bc" providerId="ADAL" clId="{C9D16456-B15B-43EE-9EA9-5AB10CF291D3}" dt="2025-04-12T15:33:58.742" v="3504" actId="164"/>
          <ac:spMkLst>
            <pc:docMk/>
            <pc:sldMk cId="3233569327" sldId="263"/>
            <ac:spMk id="10" creationId="{9B19F070-F13C-AEFA-AC0E-2B8CE866909F}"/>
          </ac:spMkLst>
        </pc:spChg>
        <pc:spChg chg="add mod">
          <ac:chgData name="Vlad Vasile Popovici" userId="7a680518-cbee-40e4-89bd-64b09d2027bc" providerId="ADAL" clId="{C9D16456-B15B-43EE-9EA9-5AB10CF291D3}" dt="2025-04-12T15:33:58.742" v="3504" actId="164"/>
          <ac:spMkLst>
            <pc:docMk/>
            <pc:sldMk cId="3233569327" sldId="263"/>
            <ac:spMk id="11" creationId="{30396103-EF0A-60E8-D523-B0BB1D369691}"/>
          </ac:spMkLst>
        </pc:spChg>
        <pc:grpChg chg="add mod">
          <ac:chgData name="Vlad Vasile Popovici" userId="7a680518-cbee-40e4-89bd-64b09d2027bc" providerId="ADAL" clId="{C9D16456-B15B-43EE-9EA9-5AB10CF291D3}" dt="2025-04-12T15:33:58.742" v="3504" actId="164"/>
          <ac:grpSpMkLst>
            <pc:docMk/>
            <pc:sldMk cId="3233569327" sldId="263"/>
            <ac:grpSpMk id="19" creationId="{6541F8C2-9247-BE0C-7E2B-684BDB2F52B3}"/>
          </ac:grpSpMkLst>
        </pc:grpChg>
        <pc:picChg chg="mod">
          <ac:chgData name="Vlad Vasile Popovici" userId="7a680518-cbee-40e4-89bd-64b09d2027bc" providerId="ADAL" clId="{C9D16456-B15B-43EE-9EA9-5AB10CF291D3}" dt="2025-04-12T15:33:58.742" v="3504" actId="164"/>
          <ac:picMkLst>
            <pc:docMk/>
            <pc:sldMk cId="3233569327" sldId="263"/>
            <ac:picMk id="3" creationId="{DFCB96C7-E9DB-59EC-99AD-31AF5405DA5B}"/>
          </ac:picMkLst>
        </pc:picChg>
        <pc:cxnChg chg="add mod">
          <ac:chgData name="Vlad Vasile Popovici" userId="7a680518-cbee-40e4-89bd-64b09d2027bc" providerId="ADAL" clId="{C9D16456-B15B-43EE-9EA9-5AB10CF291D3}" dt="2025-04-12T15:33:58.742" v="3504" actId="164"/>
          <ac:cxnSpMkLst>
            <pc:docMk/>
            <pc:sldMk cId="3233569327" sldId="263"/>
            <ac:cxnSpMk id="5" creationId="{10AFEC02-BEF5-5A35-81AE-DFF0F83D9161}"/>
          </ac:cxnSpMkLst>
        </pc:cxnChg>
        <pc:cxnChg chg="add mod">
          <ac:chgData name="Vlad Vasile Popovici" userId="7a680518-cbee-40e4-89bd-64b09d2027bc" providerId="ADAL" clId="{C9D16456-B15B-43EE-9EA9-5AB10CF291D3}" dt="2025-04-12T15:33:58.742" v="3504" actId="164"/>
          <ac:cxnSpMkLst>
            <pc:docMk/>
            <pc:sldMk cId="3233569327" sldId="263"/>
            <ac:cxnSpMk id="12" creationId="{547562A4-27E3-6A36-8078-A6A8FC7F83A4}"/>
          </ac:cxnSpMkLst>
        </pc:cxnChg>
        <pc:cxnChg chg="add mod">
          <ac:chgData name="Vlad Vasile Popovici" userId="7a680518-cbee-40e4-89bd-64b09d2027bc" providerId="ADAL" clId="{C9D16456-B15B-43EE-9EA9-5AB10CF291D3}" dt="2025-04-12T15:33:58.742" v="3504" actId="164"/>
          <ac:cxnSpMkLst>
            <pc:docMk/>
            <pc:sldMk cId="3233569327" sldId="263"/>
            <ac:cxnSpMk id="17" creationId="{82A4390C-4DF7-9CC9-A5F6-96AA9750F731}"/>
          </ac:cxnSpMkLst>
        </pc:cxnChg>
      </pc:sldChg>
      <pc:sldChg chg="addSp modSp mod">
        <pc:chgData name="Vlad Vasile Popovici" userId="7a680518-cbee-40e4-89bd-64b09d2027bc" providerId="ADAL" clId="{C9D16456-B15B-43EE-9EA9-5AB10CF291D3}" dt="2025-04-12T16:24:01.857" v="6855" actId="164"/>
        <pc:sldMkLst>
          <pc:docMk/>
          <pc:sldMk cId="2495815695" sldId="264"/>
        </pc:sldMkLst>
        <pc:spChg chg="add mod">
          <ac:chgData name="Vlad Vasile Popovici" userId="7a680518-cbee-40e4-89bd-64b09d2027bc" providerId="ADAL" clId="{C9D16456-B15B-43EE-9EA9-5AB10CF291D3}" dt="2025-04-12T16:24:01.857" v="6855" actId="164"/>
          <ac:spMkLst>
            <pc:docMk/>
            <pc:sldMk cId="2495815695" sldId="264"/>
            <ac:spMk id="2" creationId="{8B6B405C-139B-6C20-61ED-9A9C55401BC4}"/>
          </ac:spMkLst>
        </pc:spChg>
        <pc:grpChg chg="add mod">
          <ac:chgData name="Vlad Vasile Popovici" userId="7a680518-cbee-40e4-89bd-64b09d2027bc" providerId="ADAL" clId="{C9D16456-B15B-43EE-9EA9-5AB10CF291D3}" dt="2025-04-12T16:24:01.857" v="6855" actId="164"/>
          <ac:grpSpMkLst>
            <pc:docMk/>
            <pc:sldMk cId="2495815695" sldId="264"/>
            <ac:grpSpMk id="9" creationId="{939C93ED-2689-DD71-B3AA-7D1F48A0BEDD}"/>
          </ac:grpSpMkLst>
        </pc:grpChg>
        <pc:picChg chg="mod">
          <ac:chgData name="Vlad Vasile Popovici" userId="7a680518-cbee-40e4-89bd-64b09d2027bc" providerId="ADAL" clId="{C9D16456-B15B-43EE-9EA9-5AB10CF291D3}" dt="2025-04-12T16:24:01.857" v="6855" actId="164"/>
          <ac:picMkLst>
            <pc:docMk/>
            <pc:sldMk cId="2495815695" sldId="264"/>
            <ac:picMk id="3" creationId="{258EF296-6A20-3035-1370-F183E8601FFE}"/>
          </ac:picMkLst>
        </pc:picChg>
        <pc:picChg chg="mod">
          <ac:chgData name="Vlad Vasile Popovici" userId="7a680518-cbee-40e4-89bd-64b09d2027bc" providerId="ADAL" clId="{C9D16456-B15B-43EE-9EA9-5AB10CF291D3}" dt="2025-04-12T16:24:01.857" v="6855" actId="164"/>
          <ac:picMkLst>
            <pc:docMk/>
            <pc:sldMk cId="2495815695" sldId="264"/>
            <ac:picMk id="5" creationId="{76EBC9DD-AA59-EB40-F993-01FA066DF713}"/>
          </ac:picMkLst>
        </pc:picChg>
        <pc:cxnChg chg="add mod">
          <ac:chgData name="Vlad Vasile Popovici" userId="7a680518-cbee-40e4-89bd-64b09d2027bc" providerId="ADAL" clId="{C9D16456-B15B-43EE-9EA9-5AB10CF291D3}" dt="2025-04-12T16:24:01.857" v="6855" actId="164"/>
          <ac:cxnSpMkLst>
            <pc:docMk/>
            <pc:sldMk cId="2495815695" sldId="264"/>
            <ac:cxnSpMk id="4" creationId="{127CD502-EEE9-5D96-A8B2-7BFADA515CBA}"/>
          </ac:cxnSpMkLst>
        </pc:cxnChg>
        <pc:cxnChg chg="add mod">
          <ac:chgData name="Vlad Vasile Popovici" userId="7a680518-cbee-40e4-89bd-64b09d2027bc" providerId="ADAL" clId="{C9D16456-B15B-43EE-9EA9-5AB10CF291D3}" dt="2025-04-12T16:24:01.857" v="6855" actId="164"/>
          <ac:cxnSpMkLst>
            <pc:docMk/>
            <pc:sldMk cId="2495815695" sldId="264"/>
            <ac:cxnSpMk id="7" creationId="{58CE7F9B-C31B-3C6A-8CBA-82481AE5C37B}"/>
          </ac:cxnSpMkLst>
        </pc:cxnChg>
      </pc:sldChg>
      <pc:sldChg chg="addSp delSp modSp mod">
        <pc:chgData name="Vlad Vasile Popovici" userId="7a680518-cbee-40e4-89bd-64b09d2027bc" providerId="ADAL" clId="{C9D16456-B15B-43EE-9EA9-5AB10CF291D3}" dt="2025-04-12T16:10:27.217" v="6180" actId="164"/>
        <pc:sldMkLst>
          <pc:docMk/>
          <pc:sldMk cId="409954222" sldId="265"/>
        </pc:sldMkLst>
        <pc:spChg chg="add mod">
          <ac:chgData name="Vlad Vasile Popovici" userId="7a680518-cbee-40e4-89bd-64b09d2027bc" providerId="ADAL" clId="{C9D16456-B15B-43EE-9EA9-5AB10CF291D3}" dt="2025-04-12T16:10:27.217" v="6180" actId="164"/>
          <ac:spMkLst>
            <pc:docMk/>
            <pc:sldMk cId="409954222" sldId="265"/>
            <ac:spMk id="9" creationId="{77FF2E69-87A2-9F8C-1F69-F2122FB75E3C}"/>
          </ac:spMkLst>
        </pc:spChg>
        <pc:spChg chg="add mod">
          <ac:chgData name="Vlad Vasile Popovici" userId="7a680518-cbee-40e4-89bd-64b09d2027bc" providerId="ADAL" clId="{C9D16456-B15B-43EE-9EA9-5AB10CF291D3}" dt="2025-04-12T16:10:27.217" v="6180" actId="164"/>
          <ac:spMkLst>
            <pc:docMk/>
            <pc:sldMk cId="409954222" sldId="265"/>
            <ac:spMk id="10" creationId="{DF034C10-18BA-E169-82CD-7797BEA12789}"/>
          </ac:spMkLst>
        </pc:spChg>
        <pc:spChg chg="add mod">
          <ac:chgData name="Vlad Vasile Popovici" userId="7a680518-cbee-40e4-89bd-64b09d2027bc" providerId="ADAL" clId="{C9D16456-B15B-43EE-9EA9-5AB10CF291D3}" dt="2025-04-12T16:10:27.217" v="6180" actId="164"/>
          <ac:spMkLst>
            <pc:docMk/>
            <pc:sldMk cId="409954222" sldId="265"/>
            <ac:spMk id="13" creationId="{FC1F9FC1-320E-3646-28EB-622B80C9866C}"/>
          </ac:spMkLst>
        </pc:spChg>
        <pc:spChg chg="add mod">
          <ac:chgData name="Vlad Vasile Popovici" userId="7a680518-cbee-40e4-89bd-64b09d2027bc" providerId="ADAL" clId="{C9D16456-B15B-43EE-9EA9-5AB10CF291D3}" dt="2025-04-12T16:10:27.217" v="6180" actId="164"/>
          <ac:spMkLst>
            <pc:docMk/>
            <pc:sldMk cId="409954222" sldId="265"/>
            <ac:spMk id="15" creationId="{55171E85-CD63-31A5-72AE-CC953435A3E1}"/>
          </ac:spMkLst>
        </pc:spChg>
        <pc:spChg chg="add del mod">
          <ac:chgData name="Vlad Vasile Popovici" userId="7a680518-cbee-40e4-89bd-64b09d2027bc" providerId="ADAL" clId="{C9D16456-B15B-43EE-9EA9-5AB10CF291D3}" dt="2025-04-12T16:10:27.217" v="6180" actId="164"/>
          <ac:spMkLst>
            <pc:docMk/>
            <pc:sldMk cId="409954222" sldId="265"/>
            <ac:spMk id="19" creationId="{C2829710-7AB4-ACE1-97D7-964F8B6BBFDC}"/>
          </ac:spMkLst>
        </pc:spChg>
        <pc:grpChg chg="add mod">
          <ac:chgData name="Vlad Vasile Popovici" userId="7a680518-cbee-40e4-89bd-64b09d2027bc" providerId="ADAL" clId="{C9D16456-B15B-43EE-9EA9-5AB10CF291D3}" dt="2025-04-12T16:10:27.217" v="6180" actId="164"/>
          <ac:grpSpMkLst>
            <pc:docMk/>
            <pc:sldMk cId="409954222" sldId="265"/>
            <ac:grpSpMk id="20" creationId="{C19B4BE7-9F6E-AFB1-5715-5CACB50ECD1C}"/>
          </ac:grpSpMkLst>
        </pc:grpChg>
        <pc:picChg chg="mod">
          <ac:chgData name="Vlad Vasile Popovici" userId="7a680518-cbee-40e4-89bd-64b09d2027bc" providerId="ADAL" clId="{C9D16456-B15B-43EE-9EA9-5AB10CF291D3}" dt="2025-04-12T16:10:27.217" v="6180" actId="164"/>
          <ac:picMkLst>
            <pc:docMk/>
            <pc:sldMk cId="409954222" sldId="265"/>
            <ac:picMk id="3" creationId="{F78BFD4B-57BA-2CE1-7507-F0A6BE528527}"/>
          </ac:picMkLst>
        </pc:picChg>
        <pc:cxnChg chg="add mod">
          <ac:chgData name="Vlad Vasile Popovici" userId="7a680518-cbee-40e4-89bd-64b09d2027bc" providerId="ADAL" clId="{C9D16456-B15B-43EE-9EA9-5AB10CF291D3}" dt="2025-04-12T16:10:27.217" v="6180" actId="164"/>
          <ac:cxnSpMkLst>
            <pc:docMk/>
            <pc:sldMk cId="409954222" sldId="265"/>
            <ac:cxnSpMk id="4" creationId="{0FA812C0-ACDB-AD7E-0E11-F371A595C53B}"/>
          </ac:cxnSpMkLst>
        </pc:cxnChg>
        <pc:cxnChg chg="add mod">
          <ac:chgData name="Vlad Vasile Popovici" userId="7a680518-cbee-40e4-89bd-64b09d2027bc" providerId="ADAL" clId="{C9D16456-B15B-43EE-9EA9-5AB10CF291D3}" dt="2025-04-12T16:10:27.217" v="6180" actId="164"/>
          <ac:cxnSpMkLst>
            <pc:docMk/>
            <pc:sldMk cId="409954222" sldId="265"/>
            <ac:cxnSpMk id="17" creationId="{9C3DDC82-AA43-CF69-E6BD-66BE10C2D6BD}"/>
          </ac:cxnSpMkLst>
        </pc:cxnChg>
      </pc:sldChg>
      <pc:sldChg chg="addSp modSp mod">
        <pc:chgData name="Vlad Vasile Popovici" userId="7a680518-cbee-40e4-89bd-64b09d2027bc" providerId="ADAL" clId="{C9D16456-B15B-43EE-9EA9-5AB10CF291D3}" dt="2025-04-12T16:23:56.201" v="6854" actId="164"/>
        <pc:sldMkLst>
          <pc:docMk/>
          <pc:sldMk cId="1942687964" sldId="266"/>
        </pc:sldMkLst>
        <pc:spChg chg="add mod">
          <ac:chgData name="Vlad Vasile Popovici" userId="7a680518-cbee-40e4-89bd-64b09d2027bc" providerId="ADAL" clId="{C9D16456-B15B-43EE-9EA9-5AB10CF291D3}" dt="2025-04-12T16:23:56.201" v="6854" actId="164"/>
          <ac:spMkLst>
            <pc:docMk/>
            <pc:sldMk cId="1942687964" sldId="266"/>
            <ac:spMk id="2" creationId="{16E19563-7B84-19EE-715D-A4E367C6F616}"/>
          </ac:spMkLst>
        </pc:spChg>
        <pc:spChg chg="add mod">
          <ac:chgData name="Vlad Vasile Popovici" userId="7a680518-cbee-40e4-89bd-64b09d2027bc" providerId="ADAL" clId="{C9D16456-B15B-43EE-9EA9-5AB10CF291D3}" dt="2025-04-12T16:23:56.201" v="6854" actId="164"/>
          <ac:spMkLst>
            <pc:docMk/>
            <pc:sldMk cId="1942687964" sldId="266"/>
            <ac:spMk id="6" creationId="{3BE7C57C-0949-8700-E2B7-487B6CD72070}"/>
          </ac:spMkLst>
        </pc:spChg>
        <pc:grpChg chg="add mod">
          <ac:chgData name="Vlad Vasile Popovici" userId="7a680518-cbee-40e4-89bd-64b09d2027bc" providerId="ADAL" clId="{C9D16456-B15B-43EE-9EA9-5AB10CF291D3}" dt="2025-04-12T16:23:56.201" v="6854" actId="164"/>
          <ac:grpSpMkLst>
            <pc:docMk/>
            <pc:sldMk cId="1942687964" sldId="266"/>
            <ac:grpSpMk id="7" creationId="{7A7131A0-91C4-B5BC-7703-6A6A8FD08478}"/>
          </ac:grpSpMkLst>
        </pc:grpChg>
        <pc:picChg chg="mod">
          <ac:chgData name="Vlad Vasile Popovici" userId="7a680518-cbee-40e4-89bd-64b09d2027bc" providerId="ADAL" clId="{C9D16456-B15B-43EE-9EA9-5AB10CF291D3}" dt="2025-04-12T16:23:56.201" v="6854" actId="164"/>
          <ac:picMkLst>
            <pc:docMk/>
            <pc:sldMk cId="1942687964" sldId="266"/>
            <ac:picMk id="3" creationId="{249BF847-3F67-773D-D333-D5C05E6623E6}"/>
          </ac:picMkLst>
        </pc:picChg>
        <pc:cxnChg chg="add mod">
          <ac:chgData name="Vlad Vasile Popovici" userId="7a680518-cbee-40e4-89bd-64b09d2027bc" providerId="ADAL" clId="{C9D16456-B15B-43EE-9EA9-5AB10CF291D3}" dt="2025-04-12T16:23:56.201" v="6854" actId="164"/>
          <ac:cxnSpMkLst>
            <pc:docMk/>
            <pc:sldMk cId="1942687964" sldId="266"/>
            <ac:cxnSpMk id="4" creationId="{14E85ACC-317A-1F01-4252-1E0822AEC710}"/>
          </ac:cxnSpMkLst>
        </pc:cxnChg>
      </pc:sldChg>
      <pc:sldChg chg="addSp modSp mod">
        <pc:chgData name="Vlad Vasile Popovici" userId="7a680518-cbee-40e4-89bd-64b09d2027bc" providerId="ADAL" clId="{C9D16456-B15B-43EE-9EA9-5AB10CF291D3}" dt="2025-04-12T16:23:50.377" v="6853" actId="164"/>
        <pc:sldMkLst>
          <pc:docMk/>
          <pc:sldMk cId="2310626971" sldId="267"/>
        </pc:sldMkLst>
        <pc:spChg chg="add mod">
          <ac:chgData name="Vlad Vasile Popovici" userId="7a680518-cbee-40e4-89bd-64b09d2027bc" providerId="ADAL" clId="{C9D16456-B15B-43EE-9EA9-5AB10CF291D3}" dt="2025-04-12T16:23:50.377" v="6853" actId="164"/>
          <ac:spMkLst>
            <pc:docMk/>
            <pc:sldMk cId="2310626971" sldId="267"/>
            <ac:spMk id="2" creationId="{B22DA548-5955-3046-5374-44042234E7DF}"/>
          </ac:spMkLst>
        </pc:spChg>
        <pc:spChg chg="add mod">
          <ac:chgData name="Vlad Vasile Popovici" userId="7a680518-cbee-40e4-89bd-64b09d2027bc" providerId="ADAL" clId="{C9D16456-B15B-43EE-9EA9-5AB10CF291D3}" dt="2025-04-12T16:23:50.377" v="6853" actId="164"/>
          <ac:spMkLst>
            <pc:docMk/>
            <pc:sldMk cId="2310626971" sldId="267"/>
            <ac:spMk id="7" creationId="{A0366AB3-3682-E3E2-00F0-588E8076A946}"/>
          </ac:spMkLst>
        </pc:spChg>
        <pc:grpChg chg="add mod">
          <ac:chgData name="Vlad Vasile Popovici" userId="7a680518-cbee-40e4-89bd-64b09d2027bc" providerId="ADAL" clId="{C9D16456-B15B-43EE-9EA9-5AB10CF291D3}" dt="2025-04-12T16:23:50.377" v="6853" actId="164"/>
          <ac:grpSpMkLst>
            <pc:docMk/>
            <pc:sldMk cId="2310626971" sldId="267"/>
            <ac:grpSpMk id="11" creationId="{ADFC83B0-4081-5E7F-77D0-34F1F3517E78}"/>
          </ac:grpSpMkLst>
        </pc:grpChg>
        <pc:picChg chg="mod">
          <ac:chgData name="Vlad Vasile Popovici" userId="7a680518-cbee-40e4-89bd-64b09d2027bc" providerId="ADAL" clId="{C9D16456-B15B-43EE-9EA9-5AB10CF291D3}" dt="2025-04-12T16:23:50.377" v="6853" actId="164"/>
          <ac:picMkLst>
            <pc:docMk/>
            <pc:sldMk cId="2310626971" sldId="267"/>
            <ac:picMk id="3" creationId="{66EB1362-8D13-D9DD-5231-E17A6B5E994C}"/>
          </ac:picMkLst>
        </pc:picChg>
        <pc:cxnChg chg="add mod">
          <ac:chgData name="Vlad Vasile Popovici" userId="7a680518-cbee-40e4-89bd-64b09d2027bc" providerId="ADAL" clId="{C9D16456-B15B-43EE-9EA9-5AB10CF291D3}" dt="2025-04-12T16:23:50.377" v="6853" actId="164"/>
          <ac:cxnSpMkLst>
            <pc:docMk/>
            <pc:sldMk cId="2310626971" sldId="267"/>
            <ac:cxnSpMk id="4" creationId="{E45C7D4F-4E29-C186-64E4-1621AEE1FD87}"/>
          </ac:cxnSpMkLst>
        </pc:cxnChg>
      </pc:sldChg>
      <pc:sldChg chg="addSp modSp mod">
        <pc:chgData name="Vlad Vasile Popovici" userId="7a680518-cbee-40e4-89bd-64b09d2027bc" providerId="ADAL" clId="{C9D16456-B15B-43EE-9EA9-5AB10CF291D3}" dt="2025-04-12T16:21:02.085" v="6586" actId="14100"/>
        <pc:sldMkLst>
          <pc:docMk/>
          <pc:sldMk cId="923943304" sldId="268"/>
        </pc:sldMkLst>
        <pc:spChg chg="add mod">
          <ac:chgData name="Vlad Vasile Popovici" userId="7a680518-cbee-40e4-89bd-64b09d2027bc" providerId="ADAL" clId="{C9D16456-B15B-43EE-9EA9-5AB10CF291D3}" dt="2025-04-12T16:19:42.069" v="6566" actId="1076"/>
          <ac:spMkLst>
            <pc:docMk/>
            <pc:sldMk cId="923943304" sldId="268"/>
            <ac:spMk id="2" creationId="{D1AE3ECA-38A1-2950-C08F-955216B36CD4}"/>
          </ac:spMkLst>
        </pc:spChg>
        <pc:spChg chg="add mod">
          <ac:chgData name="Vlad Vasile Popovici" userId="7a680518-cbee-40e4-89bd-64b09d2027bc" providerId="ADAL" clId="{C9D16456-B15B-43EE-9EA9-5AB10CF291D3}" dt="2025-04-12T16:20:55.557" v="6583" actId="14100"/>
          <ac:spMkLst>
            <pc:docMk/>
            <pc:sldMk cId="923943304" sldId="268"/>
            <ac:spMk id="10" creationId="{9D5E9D67-E039-89A8-EAF7-B90A1B0F695A}"/>
          </ac:spMkLst>
        </pc:spChg>
        <pc:spChg chg="add mod">
          <ac:chgData name="Vlad Vasile Popovici" userId="7a680518-cbee-40e4-89bd-64b09d2027bc" providerId="ADAL" clId="{C9D16456-B15B-43EE-9EA9-5AB10CF291D3}" dt="2025-04-12T16:21:02.085" v="6586" actId="14100"/>
          <ac:spMkLst>
            <pc:docMk/>
            <pc:sldMk cId="923943304" sldId="268"/>
            <ac:spMk id="11" creationId="{54DB2151-B7BE-F461-E0C7-1C7D89F72428}"/>
          </ac:spMkLst>
        </pc:spChg>
        <pc:picChg chg="add mod">
          <ac:chgData name="Vlad Vasile Popovici" userId="7a680518-cbee-40e4-89bd-64b09d2027bc" providerId="ADAL" clId="{C9D16456-B15B-43EE-9EA9-5AB10CF291D3}" dt="2025-04-12T16:20:23.548" v="6573" actId="1076"/>
          <ac:picMkLst>
            <pc:docMk/>
            <pc:sldMk cId="923943304" sldId="268"/>
            <ac:picMk id="4" creationId="{C6D92B2B-6DEF-8EA6-BD58-75CF28C8514F}"/>
          </ac:picMkLst>
        </pc:picChg>
        <pc:cxnChg chg="add mod">
          <ac:chgData name="Vlad Vasile Popovici" userId="7a680518-cbee-40e4-89bd-64b09d2027bc" providerId="ADAL" clId="{C9D16456-B15B-43EE-9EA9-5AB10CF291D3}" dt="2025-04-12T16:20:33.078" v="6575" actId="1076"/>
          <ac:cxnSpMkLst>
            <pc:docMk/>
            <pc:sldMk cId="923943304" sldId="268"/>
            <ac:cxnSpMk id="5" creationId="{8E63074E-AC87-2AC7-62B7-9A0F8882D464}"/>
          </ac:cxnSpMkLst>
        </pc:cxnChg>
        <pc:cxnChg chg="add mod">
          <ac:chgData name="Vlad Vasile Popovici" userId="7a680518-cbee-40e4-89bd-64b09d2027bc" providerId="ADAL" clId="{C9D16456-B15B-43EE-9EA9-5AB10CF291D3}" dt="2025-04-12T16:20:47.613" v="6580" actId="14100"/>
          <ac:cxnSpMkLst>
            <pc:docMk/>
            <pc:sldMk cId="923943304" sldId="268"/>
            <ac:cxnSpMk id="6" creationId="{40924182-FEC3-E187-BDEE-5FA10B768118}"/>
          </ac:cxnSpMkLst>
        </pc:cxnChg>
      </pc:sldChg>
      <pc:sldChg chg="addSp modSp mod">
        <pc:chgData name="Vlad Vasile Popovici" userId="7a680518-cbee-40e4-89bd-64b09d2027bc" providerId="ADAL" clId="{C9D16456-B15B-43EE-9EA9-5AB10CF291D3}" dt="2025-04-12T16:42:31.541" v="8975" actId="14100"/>
        <pc:sldMkLst>
          <pc:docMk/>
          <pc:sldMk cId="1621808251" sldId="269"/>
        </pc:sldMkLst>
        <pc:spChg chg="add mod">
          <ac:chgData name="Vlad Vasile Popovici" userId="7a680518-cbee-40e4-89bd-64b09d2027bc" providerId="ADAL" clId="{C9D16456-B15B-43EE-9EA9-5AB10CF291D3}" dt="2025-04-12T16:39:05.912" v="8500" actId="20577"/>
          <ac:spMkLst>
            <pc:docMk/>
            <pc:sldMk cId="1621808251" sldId="269"/>
            <ac:spMk id="2" creationId="{6D6BCADE-B963-37AB-38FE-1C42E3D5C167}"/>
          </ac:spMkLst>
        </pc:spChg>
        <pc:spChg chg="add mod">
          <ac:chgData name="Vlad Vasile Popovici" userId="7a680518-cbee-40e4-89bd-64b09d2027bc" providerId="ADAL" clId="{C9D16456-B15B-43EE-9EA9-5AB10CF291D3}" dt="2025-04-12T16:42:14.653" v="8972" actId="1076"/>
          <ac:spMkLst>
            <pc:docMk/>
            <pc:sldMk cId="1621808251" sldId="269"/>
            <ac:spMk id="6" creationId="{F44DFC23-2951-F4B0-EA0C-8BAA41FB061C}"/>
          </ac:spMkLst>
        </pc:spChg>
        <pc:spChg chg="add mod">
          <ac:chgData name="Vlad Vasile Popovici" userId="7a680518-cbee-40e4-89bd-64b09d2027bc" providerId="ADAL" clId="{C9D16456-B15B-43EE-9EA9-5AB10CF291D3}" dt="2025-04-12T16:42:31.541" v="8975" actId="14100"/>
          <ac:spMkLst>
            <pc:docMk/>
            <pc:sldMk cId="1621808251" sldId="269"/>
            <ac:spMk id="7" creationId="{21E0E6E2-73D2-599B-600E-F814B68148F2}"/>
          </ac:spMkLst>
        </pc:spChg>
        <pc:cxnChg chg="add mod">
          <ac:chgData name="Vlad Vasile Popovici" userId="7a680518-cbee-40e4-89bd-64b09d2027bc" providerId="ADAL" clId="{C9D16456-B15B-43EE-9EA9-5AB10CF291D3}" dt="2025-04-12T16:39:13.709" v="8502" actId="1076"/>
          <ac:cxnSpMkLst>
            <pc:docMk/>
            <pc:sldMk cId="1621808251" sldId="269"/>
            <ac:cxnSpMk id="4" creationId="{0D783392-07BC-33CB-11AF-0C61A8C52F1B}"/>
          </ac:cxnSpMkLst>
        </pc:cxnChg>
      </pc:sldChg>
      <pc:sldChg chg="addSp delSp modSp mod">
        <pc:chgData name="Vlad Vasile Popovici" userId="7a680518-cbee-40e4-89bd-64b09d2027bc" providerId="ADAL" clId="{C9D16456-B15B-43EE-9EA9-5AB10CF291D3}" dt="2025-04-12T16:24:09.617" v="6856" actId="164"/>
        <pc:sldMkLst>
          <pc:docMk/>
          <pc:sldMk cId="455925924" sldId="270"/>
        </pc:sldMkLst>
        <pc:spChg chg="add mod ord">
          <ac:chgData name="Vlad Vasile Popovici" userId="7a680518-cbee-40e4-89bd-64b09d2027bc" providerId="ADAL" clId="{C9D16456-B15B-43EE-9EA9-5AB10CF291D3}" dt="2025-04-12T16:24:09.617" v="6856" actId="164"/>
          <ac:spMkLst>
            <pc:docMk/>
            <pc:sldMk cId="455925924" sldId="270"/>
            <ac:spMk id="2" creationId="{F6958393-D6E3-F850-5DC9-1FA4714CD7EF}"/>
          </ac:spMkLst>
        </pc:spChg>
        <pc:spChg chg="add mod">
          <ac:chgData name="Vlad Vasile Popovici" userId="7a680518-cbee-40e4-89bd-64b09d2027bc" providerId="ADAL" clId="{C9D16456-B15B-43EE-9EA9-5AB10CF291D3}" dt="2025-04-12T16:24:09.617" v="6856" actId="164"/>
          <ac:spMkLst>
            <pc:docMk/>
            <pc:sldMk cId="455925924" sldId="270"/>
            <ac:spMk id="29" creationId="{F5C2B165-9CE0-3FF2-45D8-64CDED6426FF}"/>
          </ac:spMkLst>
        </pc:spChg>
        <pc:spChg chg="add mod">
          <ac:chgData name="Vlad Vasile Popovici" userId="7a680518-cbee-40e4-89bd-64b09d2027bc" providerId="ADAL" clId="{C9D16456-B15B-43EE-9EA9-5AB10CF291D3}" dt="2025-04-12T16:24:09.617" v="6856" actId="164"/>
          <ac:spMkLst>
            <pc:docMk/>
            <pc:sldMk cId="455925924" sldId="270"/>
            <ac:spMk id="30" creationId="{49069835-8C83-FCFB-12F9-263B3EEE15E1}"/>
          </ac:spMkLst>
        </pc:spChg>
        <pc:spChg chg="add mod">
          <ac:chgData name="Vlad Vasile Popovici" userId="7a680518-cbee-40e4-89bd-64b09d2027bc" providerId="ADAL" clId="{C9D16456-B15B-43EE-9EA9-5AB10CF291D3}" dt="2025-04-12T16:24:09.617" v="6856" actId="164"/>
          <ac:spMkLst>
            <pc:docMk/>
            <pc:sldMk cId="455925924" sldId="270"/>
            <ac:spMk id="31" creationId="{6F1C0F76-60EF-AB39-D3FC-2DDF1ACB3AC3}"/>
          </ac:spMkLst>
        </pc:spChg>
        <pc:spChg chg="add mod">
          <ac:chgData name="Vlad Vasile Popovici" userId="7a680518-cbee-40e4-89bd-64b09d2027bc" providerId="ADAL" clId="{C9D16456-B15B-43EE-9EA9-5AB10CF291D3}" dt="2025-04-12T16:24:09.617" v="6856" actId="164"/>
          <ac:spMkLst>
            <pc:docMk/>
            <pc:sldMk cId="455925924" sldId="270"/>
            <ac:spMk id="32" creationId="{C1565827-74A9-9E0A-CFB7-047CE0C00409}"/>
          </ac:spMkLst>
        </pc:spChg>
        <pc:spChg chg="add mod">
          <ac:chgData name="Vlad Vasile Popovici" userId="7a680518-cbee-40e4-89bd-64b09d2027bc" providerId="ADAL" clId="{C9D16456-B15B-43EE-9EA9-5AB10CF291D3}" dt="2025-04-12T16:24:09.617" v="6856" actId="164"/>
          <ac:spMkLst>
            <pc:docMk/>
            <pc:sldMk cId="455925924" sldId="270"/>
            <ac:spMk id="35" creationId="{9954ECD8-25A3-20C9-F00C-76625225A58B}"/>
          </ac:spMkLst>
        </pc:spChg>
        <pc:grpChg chg="add mod">
          <ac:chgData name="Vlad Vasile Popovici" userId="7a680518-cbee-40e4-89bd-64b09d2027bc" providerId="ADAL" clId="{C9D16456-B15B-43EE-9EA9-5AB10CF291D3}" dt="2025-04-12T16:24:09.617" v="6856" actId="164"/>
          <ac:grpSpMkLst>
            <pc:docMk/>
            <pc:sldMk cId="455925924" sldId="270"/>
            <ac:grpSpMk id="36" creationId="{E415A956-4525-8E86-ACED-AF05FBFCACAD}"/>
          </ac:grpSpMkLst>
        </pc:grpChg>
        <pc:picChg chg="mod modCrop">
          <ac:chgData name="Vlad Vasile Popovici" userId="7a680518-cbee-40e4-89bd-64b09d2027bc" providerId="ADAL" clId="{C9D16456-B15B-43EE-9EA9-5AB10CF291D3}" dt="2025-04-12T16:24:09.617" v="6856" actId="164"/>
          <ac:picMkLst>
            <pc:docMk/>
            <pc:sldMk cId="455925924" sldId="270"/>
            <ac:picMk id="5" creationId="{BBC82360-7A77-B35C-FF5E-FF9487E6A320}"/>
          </ac:picMkLst>
        </pc:picChg>
        <pc:cxnChg chg="add mod">
          <ac:chgData name="Vlad Vasile Popovici" userId="7a680518-cbee-40e4-89bd-64b09d2027bc" providerId="ADAL" clId="{C9D16456-B15B-43EE-9EA9-5AB10CF291D3}" dt="2025-04-12T16:12:12.333" v="6204" actId="14100"/>
          <ac:cxnSpMkLst>
            <pc:docMk/>
            <pc:sldMk cId="455925924" sldId="270"/>
            <ac:cxnSpMk id="12" creationId="{F1A9FB30-B595-ECD6-D95F-6A1F6DB5AA07}"/>
          </ac:cxnSpMkLst>
        </pc:cxnChg>
        <pc:cxnChg chg="add mod">
          <ac:chgData name="Vlad Vasile Popovici" userId="7a680518-cbee-40e4-89bd-64b09d2027bc" providerId="ADAL" clId="{C9D16456-B15B-43EE-9EA9-5AB10CF291D3}" dt="2025-04-12T16:13:28.477" v="6223" actId="14100"/>
          <ac:cxnSpMkLst>
            <pc:docMk/>
            <pc:sldMk cId="455925924" sldId="270"/>
            <ac:cxnSpMk id="16" creationId="{8147E257-C7AB-18EB-DE98-B573DA95FA0C}"/>
          </ac:cxnSpMkLst>
        </pc:cxnChg>
        <pc:cxnChg chg="add mod">
          <ac:chgData name="Vlad Vasile Popovici" userId="7a680518-cbee-40e4-89bd-64b09d2027bc" providerId="ADAL" clId="{C9D16456-B15B-43EE-9EA9-5AB10CF291D3}" dt="2025-04-12T16:24:09.617" v="6856" actId="164"/>
          <ac:cxnSpMkLst>
            <pc:docMk/>
            <pc:sldMk cId="455925924" sldId="270"/>
            <ac:cxnSpMk id="18" creationId="{3C5D26AF-5754-1CF4-029E-C5C989F2D531}"/>
          </ac:cxnSpMkLst>
        </pc:cxnChg>
        <pc:cxnChg chg="add mod">
          <ac:chgData name="Vlad Vasile Popovici" userId="7a680518-cbee-40e4-89bd-64b09d2027bc" providerId="ADAL" clId="{C9D16456-B15B-43EE-9EA9-5AB10CF291D3}" dt="2025-04-12T16:24:09.617" v="6856" actId="164"/>
          <ac:cxnSpMkLst>
            <pc:docMk/>
            <pc:sldMk cId="455925924" sldId="270"/>
            <ac:cxnSpMk id="22" creationId="{EC48F500-5064-2A20-3F6F-A2E2A9D49B39}"/>
          </ac:cxnSpMkLst>
        </pc:cxnChg>
        <pc:cxnChg chg="add mod">
          <ac:chgData name="Vlad Vasile Popovici" userId="7a680518-cbee-40e4-89bd-64b09d2027bc" providerId="ADAL" clId="{C9D16456-B15B-43EE-9EA9-5AB10CF291D3}" dt="2025-04-12T16:13:17.764" v="6222" actId="14100"/>
          <ac:cxnSpMkLst>
            <pc:docMk/>
            <pc:sldMk cId="455925924" sldId="270"/>
            <ac:cxnSpMk id="25" creationId="{E7614465-D65F-4995-59CE-B671D23479C9}"/>
          </ac:cxnSpMkLst>
        </pc:cxnChg>
      </pc:sldChg>
      <pc:sldChg chg="addSp modSp mod">
        <pc:chgData name="Vlad Vasile Popovici" userId="7a680518-cbee-40e4-89bd-64b09d2027bc" providerId="ADAL" clId="{C9D16456-B15B-43EE-9EA9-5AB10CF291D3}" dt="2025-04-12T16:47:55.487" v="9292" actId="207"/>
        <pc:sldMkLst>
          <pc:docMk/>
          <pc:sldMk cId="952038000" sldId="271"/>
        </pc:sldMkLst>
        <pc:spChg chg="add mod">
          <ac:chgData name="Vlad Vasile Popovici" userId="7a680518-cbee-40e4-89bd-64b09d2027bc" providerId="ADAL" clId="{C9D16456-B15B-43EE-9EA9-5AB10CF291D3}" dt="2025-04-12T16:45:38.543" v="9111" actId="113"/>
          <ac:spMkLst>
            <pc:docMk/>
            <pc:sldMk cId="952038000" sldId="271"/>
            <ac:spMk id="4" creationId="{9165432D-C9E9-4713-9795-172BEC00453E}"/>
          </ac:spMkLst>
        </pc:spChg>
        <pc:spChg chg="add mod">
          <ac:chgData name="Vlad Vasile Popovici" userId="7a680518-cbee-40e4-89bd-64b09d2027bc" providerId="ADAL" clId="{C9D16456-B15B-43EE-9EA9-5AB10CF291D3}" dt="2025-04-12T16:47:55.487" v="9292" actId="207"/>
          <ac:spMkLst>
            <pc:docMk/>
            <pc:sldMk cId="952038000" sldId="271"/>
            <ac:spMk id="9" creationId="{32F0C74B-5A43-4AE2-403F-442EE6D13320}"/>
          </ac:spMkLst>
        </pc:spChg>
        <pc:picChg chg="add mod">
          <ac:chgData name="Vlad Vasile Popovici" userId="7a680518-cbee-40e4-89bd-64b09d2027bc" providerId="ADAL" clId="{C9D16456-B15B-43EE-9EA9-5AB10CF291D3}" dt="2025-04-12T16:47:38.054" v="9289" actId="1076"/>
          <ac:picMkLst>
            <pc:docMk/>
            <pc:sldMk cId="952038000" sldId="271"/>
            <ac:picMk id="3" creationId="{77640223-5157-977A-26B5-94CE1B3F4AC2}"/>
          </ac:picMkLst>
        </pc:picChg>
        <pc:cxnChg chg="add mod">
          <ac:chgData name="Vlad Vasile Popovici" userId="7a680518-cbee-40e4-89bd-64b09d2027bc" providerId="ADAL" clId="{C9D16456-B15B-43EE-9EA9-5AB10CF291D3}" dt="2025-04-12T16:46:06.325" v="9119" actId="14100"/>
          <ac:cxnSpMkLst>
            <pc:docMk/>
            <pc:sldMk cId="952038000" sldId="271"/>
            <ac:cxnSpMk id="5" creationId="{C4BDCE59-B782-5DED-48DA-C591CC88D04B}"/>
          </ac:cxnSpMkLst>
        </pc:cxnChg>
      </pc:sldChg>
      <pc:sldChg chg="addSp modSp mod">
        <pc:chgData name="Vlad Vasile Popovici" userId="7a680518-cbee-40e4-89bd-64b09d2027bc" providerId="ADAL" clId="{C9D16456-B15B-43EE-9EA9-5AB10CF291D3}" dt="2025-04-12T15:47:55.476" v="4239" actId="20577"/>
        <pc:sldMkLst>
          <pc:docMk/>
          <pc:sldMk cId="3060143515" sldId="272"/>
        </pc:sldMkLst>
        <pc:spChg chg="add mod">
          <ac:chgData name="Vlad Vasile Popovici" userId="7a680518-cbee-40e4-89bd-64b09d2027bc" providerId="ADAL" clId="{C9D16456-B15B-43EE-9EA9-5AB10CF291D3}" dt="2025-04-12T15:35:11.898" v="3514" actId="1076"/>
          <ac:spMkLst>
            <pc:docMk/>
            <pc:sldMk cId="3060143515" sldId="272"/>
            <ac:spMk id="2" creationId="{5A52AC27-43F1-84E2-9898-C588CBB5FCAE}"/>
          </ac:spMkLst>
        </pc:spChg>
        <pc:spChg chg="add mod">
          <ac:chgData name="Vlad Vasile Popovici" userId="7a680518-cbee-40e4-89bd-64b09d2027bc" providerId="ADAL" clId="{C9D16456-B15B-43EE-9EA9-5AB10CF291D3}" dt="2025-04-12T15:47:55.476" v="4239" actId="20577"/>
          <ac:spMkLst>
            <pc:docMk/>
            <pc:sldMk cId="3060143515" sldId="272"/>
            <ac:spMk id="8" creationId="{930DA33A-31A4-13F6-7B76-5B37D970032E}"/>
          </ac:spMkLst>
        </pc:spChg>
        <pc:cxnChg chg="add mod">
          <ac:chgData name="Vlad Vasile Popovici" userId="7a680518-cbee-40e4-89bd-64b09d2027bc" providerId="ADAL" clId="{C9D16456-B15B-43EE-9EA9-5AB10CF291D3}" dt="2025-04-12T15:36:43.541" v="3626" actId="14100"/>
          <ac:cxnSpMkLst>
            <pc:docMk/>
            <pc:sldMk cId="3060143515" sldId="272"/>
            <ac:cxnSpMk id="5" creationId="{292D69C1-2CAF-BBB9-B4F4-E4BB5C456DF4}"/>
          </ac:cxnSpMkLst>
        </pc:cxnChg>
      </pc:sldChg>
      <pc:sldChg chg="addSp modSp mod">
        <pc:chgData name="Vlad Vasile Popovici" userId="7a680518-cbee-40e4-89bd-64b09d2027bc" providerId="ADAL" clId="{C9D16456-B15B-43EE-9EA9-5AB10CF291D3}" dt="2025-04-12T16:36:26.389" v="8150" actId="14100"/>
        <pc:sldMkLst>
          <pc:docMk/>
          <pc:sldMk cId="2668841373" sldId="274"/>
        </pc:sldMkLst>
        <pc:spChg chg="add mod">
          <ac:chgData name="Vlad Vasile Popovici" userId="7a680518-cbee-40e4-89bd-64b09d2027bc" providerId="ADAL" clId="{C9D16456-B15B-43EE-9EA9-5AB10CF291D3}" dt="2025-04-12T16:27:16.383" v="7389" actId="20577"/>
          <ac:spMkLst>
            <pc:docMk/>
            <pc:sldMk cId="2668841373" sldId="274"/>
            <ac:spMk id="2" creationId="{E3AA0B7E-8B3A-CD76-E5C5-E0AFBD2675DA}"/>
          </ac:spMkLst>
        </pc:spChg>
        <pc:spChg chg="add mod">
          <ac:chgData name="Vlad Vasile Popovici" userId="7a680518-cbee-40e4-89bd-64b09d2027bc" providerId="ADAL" clId="{C9D16456-B15B-43EE-9EA9-5AB10CF291D3}" dt="2025-04-12T16:26:59.533" v="7384" actId="14100"/>
          <ac:spMkLst>
            <pc:docMk/>
            <pc:sldMk cId="2668841373" sldId="274"/>
            <ac:spMk id="5" creationId="{50DC2F0F-6A1E-C26A-37AC-E267382B00F5}"/>
          </ac:spMkLst>
        </pc:spChg>
        <pc:spChg chg="add mod">
          <ac:chgData name="Vlad Vasile Popovici" userId="7a680518-cbee-40e4-89bd-64b09d2027bc" providerId="ADAL" clId="{C9D16456-B15B-43EE-9EA9-5AB10CF291D3}" dt="2025-04-12T16:35:19.621" v="8075" actId="1076"/>
          <ac:spMkLst>
            <pc:docMk/>
            <pc:sldMk cId="2668841373" sldId="274"/>
            <ac:spMk id="10" creationId="{EF6B554B-A68F-FE4F-69EE-62BFDEBAD95F}"/>
          </ac:spMkLst>
        </pc:spChg>
        <pc:spChg chg="add mod">
          <ac:chgData name="Vlad Vasile Popovici" userId="7a680518-cbee-40e4-89bd-64b09d2027bc" providerId="ADAL" clId="{C9D16456-B15B-43EE-9EA9-5AB10CF291D3}" dt="2025-04-12T16:35:53.470" v="8139" actId="20577"/>
          <ac:spMkLst>
            <pc:docMk/>
            <pc:sldMk cId="2668841373" sldId="274"/>
            <ac:spMk id="11" creationId="{E8756309-6DA6-34E9-44CA-97736550E5D6}"/>
          </ac:spMkLst>
        </pc:spChg>
        <pc:spChg chg="add mod">
          <ac:chgData name="Vlad Vasile Popovici" userId="7a680518-cbee-40e4-89bd-64b09d2027bc" providerId="ADAL" clId="{C9D16456-B15B-43EE-9EA9-5AB10CF291D3}" dt="2025-04-12T16:36:06.654" v="8143" actId="1076"/>
          <ac:spMkLst>
            <pc:docMk/>
            <pc:sldMk cId="2668841373" sldId="274"/>
            <ac:spMk id="13" creationId="{6BC606FE-22F5-9C05-9053-97C3A418E3D1}"/>
          </ac:spMkLst>
        </pc:spChg>
        <pc:cxnChg chg="add mod">
          <ac:chgData name="Vlad Vasile Popovici" userId="7a680518-cbee-40e4-89bd-64b09d2027bc" providerId="ADAL" clId="{C9D16456-B15B-43EE-9EA9-5AB10CF291D3}" dt="2025-04-12T16:27:02.797" v="7385" actId="14100"/>
          <ac:cxnSpMkLst>
            <pc:docMk/>
            <pc:sldMk cId="2668841373" sldId="274"/>
            <ac:cxnSpMk id="4" creationId="{30924241-E56C-9EDF-122A-C404792E030C}"/>
          </ac:cxnSpMkLst>
        </pc:cxnChg>
        <pc:cxnChg chg="add mod">
          <ac:chgData name="Vlad Vasile Popovici" userId="7a680518-cbee-40e4-89bd-64b09d2027bc" providerId="ADAL" clId="{C9D16456-B15B-43EE-9EA9-5AB10CF291D3}" dt="2025-04-12T16:27:22.821" v="7391" actId="14100"/>
          <ac:cxnSpMkLst>
            <pc:docMk/>
            <pc:sldMk cId="2668841373" sldId="274"/>
            <ac:cxnSpMk id="7" creationId="{3EF464B8-F331-F66E-0D33-1DAE2154D7AD}"/>
          </ac:cxnSpMkLst>
        </pc:cxnChg>
        <pc:cxnChg chg="add mod">
          <ac:chgData name="Vlad Vasile Popovici" userId="7a680518-cbee-40e4-89bd-64b09d2027bc" providerId="ADAL" clId="{C9D16456-B15B-43EE-9EA9-5AB10CF291D3}" dt="2025-04-12T16:36:17.742" v="8147" actId="14100"/>
          <ac:cxnSpMkLst>
            <pc:docMk/>
            <pc:sldMk cId="2668841373" sldId="274"/>
            <ac:cxnSpMk id="12" creationId="{080D1377-FC7C-A991-969C-B3755338BC73}"/>
          </ac:cxnSpMkLst>
        </pc:cxnChg>
        <pc:cxnChg chg="add mod">
          <ac:chgData name="Vlad Vasile Popovici" userId="7a680518-cbee-40e4-89bd-64b09d2027bc" providerId="ADAL" clId="{C9D16456-B15B-43EE-9EA9-5AB10CF291D3}" dt="2025-04-12T16:36:26.389" v="8150" actId="14100"/>
          <ac:cxnSpMkLst>
            <pc:docMk/>
            <pc:sldMk cId="2668841373" sldId="274"/>
            <ac:cxnSpMk id="16" creationId="{5CBD36B5-E5ED-80E1-7792-DF049EDCAA39}"/>
          </ac:cxnSpMkLst>
        </pc:cxnChg>
      </pc:sldChg>
      <pc:sldChg chg="delSp modSp add mod">
        <pc:chgData name="Vlad Vasile Popovici" userId="7a680518-cbee-40e4-89bd-64b09d2027bc" providerId="ADAL" clId="{C9D16456-B15B-43EE-9EA9-5AB10CF291D3}" dt="2025-04-12T15:22:51.207" v="2841" actId="20577"/>
        <pc:sldMkLst>
          <pc:docMk/>
          <pc:sldMk cId="4016204150" sldId="279"/>
        </pc:sldMkLst>
        <pc:spChg chg="mod">
          <ac:chgData name="Vlad Vasile Popovici" userId="7a680518-cbee-40e4-89bd-64b09d2027bc" providerId="ADAL" clId="{C9D16456-B15B-43EE-9EA9-5AB10CF291D3}" dt="2025-04-12T12:00:59.216" v="1033" actId="20577"/>
          <ac:spMkLst>
            <pc:docMk/>
            <pc:sldMk cId="4016204150" sldId="279"/>
            <ac:spMk id="2" creationId="{0C40B0B4-58C7-BC8A-BEB8-A25C3CD761B0}"/>
          </ac:spMkLst>
        </pc:spChg>
        <pc:spChg chg="mod">
          <ac:chgData name="Vlad Vasile Popovici" userId="7a680518-cbee-40e4-89bd-64b09d2027bc" providerId="ADAL" clId="{C9D16456-B15B-43EE-9EA9-5AB10CF291D3}" dt="2025-04-12T11:38:02.644" v="120" actId="20577"/>
          <ac:spMkLst>
            <pc:docMk/>
            <pc:sldMk cId="4016204150" sldId="279"/>
            <ac:spMk id="4" creationId="{B67E6911-E01C-3678-800D-714E79CE87E3}"/>
          </ac:spMkLst>
        </pc:spChg>
        <pc:spChg chg="mod">
          <ac:chgData name="Vlad Vasile Popovici" userId="7a680518-cbee-40e4-89bd-64b09d2027bc" providerId="ADAL" clId="{C9D16456-B15B-43EE-9EA9-5AB10CF291D3}" dt="2025-04-12T15:22:51.207" v="2841" actId="20577"/>
          <ac:spMkLst>
            <pc:docMk/>
            <pc:sldMk cId="4016204150" sldId="279"/>
            <ac:spMk id="5" creationId="{28060AEA-FC48-AB42-D9B1-5E9167B1BF40}"/>
          </ac:spMkLst>
        </pc:spChg>
        <pc:picChg chg="topLvl">
          <ac:chgData name="Vlad Vasile Popovici" userId="7a680518-cbee-40e4-89bd-64b09d2027bc" providerId="ADAL" clId="{C9D16456-B15B-43EE-9EA9-5AB10CF291D3}" dt="2025-04-12T11:36:53.209" v="1" actId="478"/>
          <ac:picMkLst>
            <pc:docMk/>
            <pc:sldMk cId="4016204150" sldId="279"/>
            <ac:picMk id="1030" creationId="{326D0852-DE15-CF85-2374-1C004C8DDE33}"/>
          </ac:picMkLst>
        </pc:picChg>
      </pc:sldChg>
      <pc:sldChg chg="addSp delSp modSp add mod">
        <pc:chgData name="Vlad Vasile Popovici" userId="7a680518-cbee-40e4-89bd-64b09d2027bc" providerId="ADAL" clId="{C9D16456-B15B-43EE-9EA9-5AB10CF291D3}" dt="2025-04-12T12:16:52.216" v="1044" actId="164"/>
        <pc:sldMkLst>
          <pc:docMk/>
          <pc:sldMk cId="900801605" sldId="280"/>
        </pc:sldMkLst>
        <pc:spChg chg="add mod">
          <ac:chgData name="Vlad Vasile Popovici" userId="7a680518-cbee-40e4-89bd-64b09d2027bc" providerId="ADAL" clId="{C9D16456-B15B-43EE-9EA9-5AB10CF291D3}" dt="2025-04-12T12:16:52.216" v="1044" actId="164"/>
          <ac:spMkLst>
            <pc:docMk/>
            <pc:sldMk cId="900801605" sldId="280"/>
            <ac:spMk id="4" creationId="{D9E91079-8F96-DD43-AF78-3A2EB052ECB3}"/>
          </ac:spMkLst>
        </pc:spChg>
        <pc:spChg chg="add mod">
          <ac:chgData name="Vlad Vasile Popovici" userId="7a680518-cbee-40e4-89bd-64b09d2027bc" providerId="ADAL" clId="{C9D16456-B15B-43EE-9EA9-5AB10CF291D3}" dt="2025-04-12T12:16:52.216" v="1044" actId="164"/>
          <ac:spMkLst>
            <pc:docMk/>
            <pc:sldMk cId="900801605" sldId="280"/>
            <ac:spMk id="6" creationId="{0B6F0520-161D-DD50-667D-D84190AF03FA}"/>
          </ac:spMkLst>
        </pc:spChg>
        <pc:spChg chg="add mod">
          <ac:chgData name="Vlad Vasile Popovici" userId="7a680518-cbee-40e4-89bd-64b09d2027bc" providerId="ADAL" clId="{C9D16456-B15B-43EE-9EA9-5AB10CF291D3}" dt="2025-04-12T12:16:52.216" v="1044" actId="164"/>
          <ac:spMkLst>
            <pc:docMk/>
            <pc:sldMk cId="900801605" sldId="280"/>
            <ac:spMk id="7" creationId="{F1E4F206-6EF4-0B70-7E3B-F29E316DA745}"/>
          </ac:spMkLst>
        </pc:spChg>
        <pc:grpChg chg="add mod">
          <ac:chgData name="Vlad Vasile Popovici" userId="7a680518-cbee-40e4-89bd-64b09d2027bc" providerId="ADAL" clId="{C9D16456-B15B-43EE-9EA9-5AB10CF291D3}" dt="2025-04-12T12:16:52.216" v="1044" actId="164"/>
          <ac:grpSpMkLst>
            <pc:docMk/>
            <pc:sldMk cId="900801605" sldId="280"/>
            <ac:grpSpMk id="12" creationId="{B74F320C-FFF2-64B0-EBE5-074B1A28C191}"/>
          </ac:grpSpMkLst>
        </pc:grpChg>
        <pc:picChg chg="mod">
          <ac:chgData name="Vlad Vasile Popovici" userId="7a680518-cbee-40e4-89bd-64b09d2027bc" providerId="ADAL" clId="{C9D16456-B15B-43EE-9EA9-5AB10CF291D3}" dt="2025-04-12T12:16:52.216" v="1044" actId="164"/>
          <ac:picMkLst>
            <pc:docMk/>
            <pc:sldMk cId="900801605" sldId="280"/>
            <ac:picMk id="5" creationId="{A7C62E5F-1761-2F1C-8CAB-B4CC9220A8AA}"/>
          </ac:picMkLst>
        </pc:picChg>
        <pc:cxnChg chg="add mod">
          <ac:chgData name="Vlad Vasile Popovici" userId="7a680518-cbee-40e4-89bd-64b09d2027bc" providerId="ADAL" clId="{C9D16456-B15B-43EE-9EA9-5AB10CF291D3}" dt="2025-04-12T12:16:52.216" v="1044" actId="164"/>
          <ac:cxnSpMkLst>
            <pc:docMk/>
            <pc:sldMk cId="900801605" sldId="280"/>
            <ac:cxnSpMk id="8" creationId="{846D1EE0-9271-6141-4E0B-6093A551B2C2}"/>
          </ac:cxnSpMkLst>
        </pc:cxnChg>
      </pc:sldChg>
      <pc:sldChg chg="addSp delSp modSp add mod">
        <pc:chgData name="Vlad Vasile Popovici" userId="7a680518-cbee-40e4-89bd-64b09d2027bc" providerId="ADAL" clId="{C9D16456-B15B-43EE-9EA9-5AB10CF291D3}" dt="2025-04-12T12:28:52.885" v="1877" actId="14100"/>
        <pc:sldMkLst>
          <pc:docMk/>
          <pc:sldMk cId="1957093904" sldId="281"/>
        </pc:sldMkLst>
        <pc:spChg chg="mod topLvl">
          <ac:chgData name="Vlad Vasile Popovici" userId="7a680518-cbee-40e4-89bd-64b09d2027bc" providerId="ADAL" clId="{C9D16456-B15B-43EE-9EA9-5AB10CF291D3}" dt="2025-04-12T12:28:08.505" v="1864" actId="1076"/>
          <ac:spMkLst>
            <pc:docMk/>
            <pc:sldMk cId="1957093904" sldId="281"/>
            <ac:spMk id="2" creationId="{A696848B-935B-5E45-3089-37B259770BB0}"/>
          </ac:spMkLst>
        </pc:spChg>
        <pc:spChg chg="mod topLvl">
          <ac:chgData name="Vlad Vasile Popovici" userId="7a680518-cbee-40e4-89bd-64b09d2027bc" providerId="ADAL" clId="{C9D16456-B15B-43EE-9EA9-5AB10CF291D3}" dt="2025-04-12T12:25:11.821" v="1552" actId="14100"/>
          <ac:spMkLst>
            <pc:docMk/>
            <pc:sldMk cId="1957093904" sldId="281"/>
            <ac:spMk id="3" creationId="{0DB1A5AE-DFC7-528A-9259-B1966E7CFB44}"/>
          </ac:spMkLst>
        </pc:spChg>
        <pc:spChg chg="add mod">
          <ac:chgData name="Vlad Vasile Popovici" userId="7a680518-cbee-40e4-89bd-64b09d2027bc" providerId="ADAL" clId="{C9D16456-B15B-43EE-9EA9-5AB10CF291D3}" dt="2025-04-12T12:28:23.356" v="1868" actId="14100"/>
          <ac:spMkLst>
            <pc:docMk/>
            <pc:sldMk cId="1957093904" sldId="281"/>
            <ac:spMk id="13" creationId="{EFA4E50B-7919-F9E1-72B1-8B769F893D2B}"/>
          </ac:spMkLst>
        </pc:spChg>
        <pc:spChg chg="add mod">
          <ac:chgData name="Vlad Vasile Popovici" userId="7a680518-cbee-40e4-89bd-64b09d2027bc" providerId="ADAL" clId="{C9D16456-B15B-43EE-9EA9-5AB10CF291D3}" dt="2025-04-12T12:28:46.014" v="1875" actId="14100"/>
          <ac:spMkLst>
            <pc:docMk/>
            <pc:sldMk cId="1957093904" sldId="281"/>
            <ac:spMk id="15" creationId="{BE34E9AF-CF39-BCFC-A7B9-3D070E4D04B2}"/>
          </ac:spMkLst>
        </pc:spChg>
        <pc:picChg chg="mod topLvl">
          <ac:chgData name="Vlad Vasile Popovici" userId="7a680518-cbee-40e4-89bd-64b09d2027bc" providerId="ADAL" clId="{C9D16456-B15B-43EE-9EA9-5AB10CF291D3}" dt="2025-04-12T12:24:49.497" v="1544" actId="165"/>
          <ac:picMkLst>
            <pc:docMk/>
            <pc:sldMk cId="1957093904" sldId="281"/>
            <ac:picMk id="5" creationId="{A26ADFA2-9261-9193-DB65-064D4F0AEB5B}"/>
          </ac:picMkLst>
        </pc:picChg>
        <pc:cxnChg chg="mod topLvl">
          <ac:chgData name="Vlad Vasile Popovici" userId="7a680518-cbee-40e4-89bd-64b09d2027bc" providerId="ADAL" clId="{C9D16456-B15B-43EE-9EA9-5AB10CF291D3}" dt="2025-04-12T12:28:13.173" v="1865" actId="14100"/>
          <ac:cxnSpMkLst>
            <pc:docMk/>
            <pc:sldMk cId="1957093904" sldId="281"/>
            <ac:cxnSpMk id="4" creationId="{64D37E6B-D015-98CB-6705-94739880E2A7}"/>
          </ac:cxnSpMkLst>
        </pc:cxnChg>
        <pc:cxnChg chg="add mod">
          <ac:chgData name="Vlad Vasile Popovici" userId="7a680518-cbee-40e4-89bd-64b09d2027bc" providerId="ADAL" clId="{C9D16456-B15B-43EE-9EA9-5AB10CF291D3}" dt="2025-04-12T12:28:52.885" v="1877" actId="14100"/>
          <ac:cxnSpMkLst>
            <pc:docMk/>
            <pc:sldMk cId="1957093904" sldId="281"/>
            <ac:cxnSpMk id="16" creationId="{73B19957-BDC4-788D-9998-98525171565D}"/>
          </ac:cxnSpMkLst>
        </pc:cxnChg>
      </pc:sldChg>
      <pc:sldChg chg="addSp delSp modSp add mod">
        <pc:chgData name="Vlad Vasile Popovici" userId="7a680518-cbee-40e4-89bd-64b09d2027bc" providerId="ADAL" clId="{C9D16456-B15B-43EE-9EA9-5AB10CF291D3}" dt="2025-04-12T12:32:24.156" v="2141" actId="478"/>
        <pc:sldMkLst>
          <pc:docMk/>
          <pc:sldMk cId="350540191" sldId="282"/>
        </pc:sldMkLst>
        <pc:spChg chg="mod">
          <ac:chgData name="Vlad Vasile Popovici" userId="7a680518-cbee-40e4-89bd-64b09d2027bc" providerId="ADAL" clId="{C9D16456-B15B-43EE-9EA9-5AB10CF291D3}" dt="2025-04-12T12:31:27.908" v="2124" actId="20577"/>
          <ac:spMkLst>
            <pc:docMk/>
            <pc:sldMk cId="350540191" sldId="282"/>
            <ac:spMk id="2" creationId="{F9CBBC02-40A0-E2E0-7C43-DBBF1704D4C7}"/>
          </ac:spMkLst>
        </pc:spChg>
        <pc:spChg chg="add mod">
          <ac:chgData name="Vlad Vasile Popovici" userId="7a680518-cbee-40e4-89bd-64b09d2027bc" providerId="ADAL" clId="{C9D16456-B15B-43EE-9EA9-5AB10CF291D3}" dt="2025-04-12T12:32:00.592" v="2135" actId="14100"/>
          <ac:spMkLst>
            <pc:docMk/>
            <pc:sldMk cId="350540191" sldId="282"/>
            <ac:spMk id="6" creationId="{51542832-5905-DB7F-D72F-7235096CE038}"/>
          </ac:spMkLst>
        </pc:spChg>
        <pc:spChg chg="add mod">
          <ac:chgData name="Vlad Vasile Popovici" userId="7a680518-cbee-40e4-89bd-64b09d2027bc" providerId="ADAL" clId="{C9D16456-B15B-43EE-9EA9-5AB10CF291D3}" dt="2025-04-12T12:32:04.822" v="2137" actId="1076"/>
          <ac:spMkLst>
            <pc:docMk/>
            <pc:sldMk cId="350540191" sldId="282"/>
            <ac:spMk id="7" creationId="{7BFC98DF-33DA-3124-2F5A-B2886B235C52}"/>
          </ac:spMkLst>
        </pc:spChg>
        <pc:spChg chg="mod">
          <ac:chgData name="Vlad Vasile Popovici" userId="7a680518-cbee-40e4-89bd-64b09d2027bc" providerId="ADAL" clId="{C9D16456-B15B-43EE-9EA9-5AB10CF291D3}" dt="2025-04-12T12:31:55.973" v="2134" actId="14100"/>
          <ac:spMkLst>
            <pc:docMk/>
            <pc:sldMk cId="350540191" sldId="282"/>
            <ac:spMk id="10" creationId="{516BDA74-1621-74AD-96E9-C20AE85CC596}"/>
          </ac:spMkLst>
        </pc:spChg>
        <pc:grpChg chg="mod">
          <ac:chgData name="Vlad Vasile Popovici" userId="7a680518-cbee-40e4-89bd-64b09d2027bc" providerId="ADAL" clId="{C9D16456-B15B-43EE-9EA9-5AB10CF291D3}" dt="2025-04-12T12:31:46.240" v="2130" actId="1076"/>
          <ac:grpSpMkLst>
            <pc:docMk/>
            <pc:sldMk cId="350540191" sldId="282"/>
            <ac:grpSpMk id="17" creationId="{1C3B2E90-7E4A-7704-0464-58180651351D}"/>
          </ac:grpSpMkLst>
        </pc:grpChg>
        <pc:cxnChg chg="mod">
          <ac:chgData name="Vlad Vasile Popovici" userId="7a680518-cbee-40e4-89bd-64b09d2027bc" providerId="ADAL" clId="{C9D16456-B15B-43EE-9EA9-5AB10CF291D3}" dt="2025-04-12T12:32:09.434" v="2138" actId="14100"/>
          <ac:cxnSpMkLst>
            <pc:docMk/>
            <pc:sldMk cId="350540191" sldId="282"/>
            <ac:cxnSpMk id="13" creationId="{9D07A39F-B7FF-2B1C-B984-E72E5D7C1437}"/>
          </ac:cxnSpMkLst>
        </pc:cxnChg>
        <pc:cxnChg chg="mod">
          <ac:chgData name="Vlad Vasile Popovici" userId="7a680518-cbee-40e4-89bd-64b09d2027bc" providerId="ADAL" clId="{C9D16456-B15B-43EE-9EA9-5AB10CF291D3}" dt="2025-04-12T12:32:12.153" v="2139" actId="14100"/>
          <ac:cxnSpMkLst>
            <pc:docMk/>
            <pc:sldMk cId="350540191" sldId="282"/>
            <ac:cxnSpMk id="15" creationId="{B38B691A-7B4C-A1BC-E329-6BF80FC1D496}"/>
          </ac:cxnSpMkLst>
        </pc:cxnChg>
        <pc:cxnChg chg="mod">
          <ac:chgData name="Vlad Vasile Popovici" userId="7a680518-cbee-40e4-89bd-64b09d2027bc" providerId="ADAL" clId="{C9D16456-B15B-43EE-9EA9-5AB10CF291D3}" dt="2025-04-12T12:32:16.356" v="2140" actId="14100"/>
          <ac:cxnSpMkLst>
            <pc:docMk/>
            <pc:sldMk cId="350540191" sldId="282"/>
            <ac:cxnSpMk id="16" creationId="{996B0E4D-4E4C-9758-3702-284D14C12DDF}"/>
          </ac:cxnSpMkLst>
        </pc:cxnChg>
      </pc:sldChg>
      <pc:sldChg chg="new del">
        <pc:chgData name="Vlad Vasile Popovici" userId="7a680518-cbee-40e4-89bd-64b09d2027bc" providerId="ADAL" clId="{C9D16456-B15B-43EE-9EA9-5AB10CF291D3}" dt="2025-04-12T12:39:33.822" v="2486" actId="2696"/>
        <pc:sldMkLst>
          <pc:docMk/>
          <pc:sldMk cId="2113262562" sldId="283"/>
        </pc:sldMkLst>
      </pc:sldChg>
      <pc:sldChg chg="new del">
        <pc:chgData name="Vlad Vasile Popovici" userId="7a680518-cbee-40e4-89bd-64b09d2027bc" providerId="ADAL" clId="{C9D16456-B15B-43EE-9EA9-5AB10CF291D3}" dt="2025-04-12T12:35:13.957" v="2367" actId="2696"/>
        <pc:sldMkLst>
          <pc:docMk/>
          <pc:sldMk cId="3292104187" sldId="284"/>
        </pc:sldMkLst>
      </pc:sldChg>
      <pc:sldChg chg="addSp delSp modSp add mod">
        <pc:chgData name="Vlad Vasile Popovici" userId="7a680518-cbee-40e4-89bd-64b09d2027bc" providerId="ADAL" clId="{C9D16456-B15B-43EE-9EA9-5AB10CF291D3}" dt="2025-04-12T16:30:16.313" v="7513" actId="20577"/>
        <pc:sldMkLst>
          <pc:docMk/>
          <pc:sldMk cId="3662094096" sldId="285"/>
        </pc:sldMkLst>
        <pc:spChg chg="mod">
          <ac:chgData name="Vlad Vasile Popovici" userId="7a680518-cbee-40e4-89bd-64b09d2027bc" providerId="ADAL" clId="{C9D16456-B15B-43EE-9EA9-5AB10CF291D3}" dt="2025-04-12T12:33:15.806" v="2145" actId="20577"/>
          <ac:spMkLst>
            <pc:docMk/>
            <pc:sldMk cId="3662094096" sldId="285"/>
            <ac:spMk id="2" creationId="{BB3C2C40-53BD-F012-E879-88189ADA16C1}"/>
          </ac:spMkLst>
        </pc:spChg>
        <pc:spChg chg="add mod">
          <ac:chgData name="Vlad Vasile Popovici" userId="7a680518-cbee-40e4-89bd-64b09d2027bc" providerId="ADAL" clId="{C9D16456-B15B-43EE-9EA9-5AB10CF291D3}" dt="2025-04-12T12:38:26.918" v="2478" actId="403"/>
          <ac:spMkLst>
            <pc:docMk/>
            <pc:sldMk cId="3662094096" sldId="285"/>
            <ac:spMk id="3" creationId="{C4887E2C-9DAD-BCEA-D828-D3BB1406D310}"/>
          </ac:spMkLst>
        </pc:spChg>
        <pc:spChg chg="add mod">
          <ac:chgData name="Vlad Vasile Popovici" userId="7a680518-cbee-40e4-89bd-64b09d2027bc" providerId="ADAL" clId="{C9D16456-B15B-43EE-9EA9-5AB10CF291D3}" dt="2025-04-12T16:30:16.313" v="7513" actId="20577"/>
          <ac:spMkLst>
            <pc:docMk/>
            <pc:sldMk cId="3662094096" sldId="285"/>
            <ac:spMk id="7" creationId="{7EFE8019-72C1-611A-F273-2694DFD57976}"/>
          </ac:spMkLst>
        </pc:spChg>
      </pc:sldChg>
      <pc:sldChg chg="addSp delSp modSp add mod">
        <pc:chgData name="Vlad Vasile Popovici" userId="7a680518-cbee-40e4-89bd-64b09d2027bc" providerId="ADAL" clId="{C9D16456-B15B-43EE-9EA9-5AB10CF291D3}" dt="2025-04-12T12:38:15.308" v="2476" actId="1076"/>
        <pc:sldMkLst>
          <pc:docMk/>
          <pc:sldMk cId="2401315448" sldId="286"/>
        </pc:sldMkLst>
        <pc:spChg chg="mod">
          <ac:chgData name="Vlad Vasile Popovici" userId="7a680518-cbee-40e4-89bd-64b09d2027bc" providerId="ADAL" clId="{C9D16456-B15B-43EE-9EA9-5AB10CF291D3}" dt="2025-04-12T12:37:27.469" v="2467" actId="1076"/>
          <ac:spMkLst>
            <pc:docMk/>
            <pc:sldMk cId="2401315448" sldId="286"/>
            <ac:spMk id="3" creationId="{78AE7BFB-0EC2-605F-DE72-2E2F5AA3D1E4}"/>
          </ac:spMkLst>
        </pc:spChg>
        <pc:picChg chg="add mod modCrop">
          <ac:chgData name="Vlad Vasile Popovici" userId="7a680518-cbee-40e4-89bd-64b09d2027bc" providerId="ADAL" clId="{C9D16456-B15B-43EE-9EA9-5AB10CF291D3}" dt="2025-04-12T12:38:15.308" v="2476" actId="1076"/>
          <ac:picMkLst>
            <pc:docMk/>
            <pc:sldMk cId="2401315448" sldId="286"/>
            <ac:picMk id="4" creationId="{198E86DB-B103-8F35-F0FB-210FBEE75F66}"/>
          </ac:picMkLst>
        </pc:picChg>
      </pc:sldChg>
      <pc:sldChg chg="addSp delSp modSp add mod">
        <pc:chgData name="Vlad Vasile Popovici" userId="7a680518-cbee-40e4-89bd-64b09d2027bc" providerId="ADAL" clId="{C9D16456-B15B-43EE-9EA9-5AB10CF291D3}" dt="2025-04-12T12:41:36.482" v="2549" actId="207"/>
        <pc:sldMkLst>
          <pc:docMk/>
          <pc:sldMk cId="741590757" sldId="287"/>
        </pc:sldMkLst>
        <pc:spChg chg="mod">
          <ac:chgData name="Vlad Vasile Popovici" userId="7a680518-cbee-40e4-89bd-64b09d2027bc" providerId="ADAL" clId="{C9D16456-B15B-43EE-9EA9-5AB10CF291D3}" dt="2025-04-12T12:40:00.252" v="2529" actId="1076"/>
          <ac:spMkLst>
            <pc:docMk/>
            <pc:sldMk cId="741590757" sldId="287"/>
            <ac:spMk id="3" creationId="{EE428327-AEE6-5935-B0DE-C87C0BAF1A9B}"/>
          </ac:spMkLst>
        </pc:spChg>
        <pc:spChg chg="add mod">
          <ac:chgData name="Vlad Vasile Popovici" userId="7a680518-cbee-40e4-89bd-64b09d2027bc" providerId="ADAL" clId="{C9D16456-B15B-43EE-9EA9-5AB10CF291D3}" dt="2025-04-12T12:41:36.482" v="2549" actId="207"/>
          <ac:spMkLst>
            <pc:docMk/>
            <pc:sldMk cId="741590757" sldId="287"/>
            <ac:spMk id="14" creationId="{8845C770-C443-04FD-5DE8-B93F767EFA37}"/>
          </ac:spMkLst>
        </pc:spChg>
        <pc:picChg chg="add del mod topLvl">
          <ac:chgData name="Vlad Vasile Popovici" userId="7a680518-cbee-40e4-89bd-64b09d2027bc" providerId="ADAL" clId="{C9D16456-B15B-43EE-9EA9-5AB10CF291D3}" dt="2025-04-12T12:41:12.014" v="2544" actId="1076"/>
          <ac:picMkLst>
            <pc:docMk/>
            <pc:sldMk cId="741590757" sldId="287"/>
            <ac:picMk id="7" creationId="{65EB36E9-3968-CD8C-8F9D-A0E40949F07D}"/>
          </ac:picMkLst>
        </pc:picChg>
      </pc:sldChg>
      <pc:sldChg chg="addSp delSp modSp add mod">
        <pc:chgData name="Vlad Vasile Popovici" userId="7a680518-cbee-40e4-89bd-64b09d2027bc" providerId="ADAL" clId="{C9D16456-B15B-43EE-9EA9-5AB10CF291D3}" dt="2025-04-12T16:10:18.416" v="6179" actId="164"/>
        <pc:sldMkLst>
          <pc:docMk/>
          <pc:sldMk cId="3782497944" sldId="288"/>
        </pc:sldMkLst>
        <pc:spChg chg="add mod">
          <ac:chgData name="Vlad Vasile Popovici" userId="7a680518-cbee-40e4-89bd-64b09d2027bc" providerId="ADAL" clId="{C9D16456-B15B-43EE-9EA9-5AB10CF291D3}" dt="2025-04-12T16:10:18.416" v="6179" actId="164"/>
          <ac:spMkLst>
            <pc:docMk/>
            <pc:sldMk cId="3782497944" sldId="288"/>
            <ac:spMk id="2" creationId="{44DE948A-FBA7-607C-39F1-714951FBC711}"/>
          </ac:spMkLst>
        </pc:spChg>
        <pc:spChg chg="add mod">
          <ac:chgData name="Vlad Vasile Popovici" userId="7a680518-cbee-40e4-89bd-64b09d2027bc" providerId="ADAL" clId="{C9D16456-B15B-43EE-9EA9-5AB10CF291D3}" dt="2025-04-12T16:10:18.416" v="6179" actId="164"/>
          <ac:spMkLst>
            <pc:docMk/>
            <pc:sldMk cId="3782497944" sldId="288"/>
            <ac:spMk id="5" creationId="{F9ED191F-6FCC-190C-6F2D-D321B78C6FE9}"/>
          </ac:spMkLst>
        </pc:spChg>
        <pc:spChg chg="mod">
          <ac:chgData name="Vlad Vasile Popovici" userId="7a680518-cbee-40e4-89bd-64b09d2027bc" providerId="ADAL" clId="{C9D16456-B15B-43EE-9EA9-5AB10CF291D3}" dt="2025-04-12T16:10:18.416" v="6179" actId="164"/>
          <ac:spMkLst>
            <pc:docMk/>
            <pc:sldMk cId="3782497944" sldId="288"/>
            <ac:spMk id="11" creationId="{76511256-734F-0646-C452-541A4E8A2B02}"/>
          </ac:spMkLst>
        </pc:spChg>
        <pc:grpChg chg="add mod">
          <ac:chgData name="Vlad Vasile Popovici" userId="7a680518-cbee-40e4-89bd-64b09d2027bc" providerId="ADAL" clId="{C9D16456-B15B-43EE-9EA9-5AB10CF291D3}" dt="2025-04-12T16:10:18.416" v="6179" actId="164"/>
          <ac:grpSpMkLst>
            <pc:docMk/>
            <pc:sldMk cId="3782497944" sldId="288"/>
            <ac:grpSpMk id="18" creationId="{FBFA4A5A-1258-7C96-8CE1-8F3EB7ED6DC0}"/>
          </ac:grpSpMkLst>
        </pc:grpChg>
        <pc:picChg chg="mod">
          <ac:chgData name="Vlad Vasile Popovici" userId="7a680518-cbee-40e4-89bd-64b09d2027bc" providerId="ADAL" clId="{C9D16456-B15B-43EE-9EA9-5AB10CF291D3}" dt="2025-04-12T16:10:18.416" v="6179" actId="164"/>
          <ac:picMkLst>
            <pc:docMk/>
            <pc:sldMk cId="3782497944" sldId="288"/>
            <ac:picMk id="3" creationId="{C0A04665-30C9-AF50-9AA7-94F19F9C973B}"/>
          </ac:picMkLst>
        </pc:picChg>
        <pc:cxnChg chg="add mod">
          <ac:chgData name="Vlad Vasile Popovici" userId="7a680518-cbee-40e4-89bd-64b09d2027bc" providerId="ADAL" clId="{C9D16456-B15B-43EE-9EA9-5AB10CF291D3}" dt="2025-04-12T16:10:18.416" v="6179" actId="164"/>
          <ac:cxnSpMkLst>
            <pc:docMk/>
            <pc:sldMk cId="3782497944" sldId="288"/>
            <ac:cxnSpMk id="6" creationId="{104E47C8-5A92-56A8-5822-2FCB15070E5A}"/>
          </ac:cxnSpMkLst>
        </pc:cxnChg>
        <pc:cxnChg chg="add mod">
          <ac:chgData name="Vlad Vasile Popovici" userId="7a680518-cbee-40e4-89bd-64b09d2027bc" providerId="ADAL" clId="{C9D16456-B15B-43EE-9EA9-5AB10CF291D3}" dt="2025-04-12T16:10:18.416" v="6179" actId="164"/>
          <ac:cxnSpMkLst>
            <pc:docMk/>
            <pc:sldMk cId="3782497944" sldId="288"/>
            <ac:cxnSpMk id="14" creationId="{BCDFD314-1CEE-CBF4-C8D1-DB5C97BA7E61}"/>
          </ac:cxnSpMkLst>
        </pc:cxnChg>
      </pc:sldChg>
      <pc:sldChg chg="modSp add mod">
        <pc:chgData name="Vlad Vasile Popovici" userId="7a680518-cbee-40e4-89bd-64b09d2027bc" providerId="ADAL" clId="{C9D16456-B15B-43EE-9EA9-5AB10CF291D3}" dt="2025-04-12T17:07:37.954" v="9883" actId="20577"/>
        <pc:sldMkLst>
          <pc:docMk/>
          <pc:sldMk cId="2417853675" sldId="289"/>
        </pc:sldMkLst>
        <pc:spChg chg="mod">
          <ac:chgData name="Vlad Vasile Popovici" userId="7a680518-cbee-40e4-89bd-64b09d2027bc" providerId="ADAL" clId="{C9D16456-B15B-43EE-9EA9-5AB10CF291D3}" dt="2025-04-12T17:07:37.954" v="9883" actId="20577"/>
          <ac:spMkLst>
            <pc:docMk/>
            <pc:sldMk cId="2417853675" sldId="289"/>
            <ac:spMk id="3" creationId="{1827E8ED-8BB7-F43E-D84A-3A49CC9791D7}"/>
          </ac:spMkLst>
        </pc:spChg>
        <pc:spChg chg="mod">
          <ac:chgData name="Vlad Vasile Popovici" userId="7a680518-cbee-40e4-89bd-64b09d2027bc" providerId="ADAL" clId="{C9D16456-B15B-43EE-9EA9-5AB10CF291D3}" dt="2025-04-12T16:48:39.638" v="9315" actId="1076"/>
          <ac:spMkLst>
            <pc:docMk/>
            <pc:sldMk cId="2417853675" sldId="289"/>
            <ac:spMk id="14" creationId="{F061D3F5-58D7-C7F9-1E05-EE48C8CA503B}"/>
          </ac:spMkLst>
        </pc:spChg>
      </pc:sldChg>
      <pc:sldChg chg="addSp delSp modSp add del mod">
        <pc:chgData name="Vlad Vasile Popovici" userId="7a680518-cbee-40e4-89bd-64b09d2027bc" providerId="ADAL" clId="{C9D16456-B15B-43EE-9EA9-5AB10CF291D3}" dt="2025-04-12T16:52:15.379" v="9332" actId="2696"/>
        <pc:sldMkLst>
          <pc:docMk/>
          <pc:sldMk cId="681708595" sldId="290"/>
        </pc:sldMkLst>
      </pc:sldChg>
      <pc:sldChg chg="add del">
        <pc:chgData name="Vlad Vasile Popovici" userId="7a680518-cbee-40e4-89bd-64b09d2027bc" providerId="ADAL" clId="{C9D16456-B15B-43EE-9EA9-5AB10CF291D3}" dt="2025-04-12T16:52:15.379" v="9332" actId="2696"/>
        <pc:sldMkLst>
          <pc:docMk/>
          <pc:sldMk cId="2220123736" sldId="291"/>
        </pc:sldMkLst>
      </pc:sldChg>
      <pc:sldChg chg="addSp delSp modSp add mod">
        <pc:chgData name="Vlad Vasile Popovici" userId="7a680518-cbee-40e4-89bd-64b09d2027bc" providerId="ADAL" clId="{C9D16456-B15B-43EE-9EA9-5AB10CF291D3}" dt="2025-04-12T16:59:52.341" v="9536" actId="14100"/>
        <pc:sldMkLst>
          <pc:docMk/>
          <pc:sldMk cId="1695444659" sldId="292"/>
        </pc:sldMkLst>
        <pc:spChg chg="add mod">
          <ac:chgData name="Vlad Vasile Popovici" userId="7a680518-cbee-40e4-89bd-64b09d2027bc" providerId="ADAL" clId="{C9D16456-B15B-43EE-9EA9-5AB10CF291D3}" dt="2025-04-12T16:59:13.992" v="9527" actId="20577"/>
          <ac:spMkLst>
            <pc:docMk/>
            <pc:sldMk cId="1695444659" sldId="292"/>
            <ac:spMk id="7" creationId="{D9631CCC-DE16-C61A-DFD2-DAEB51BAD2E0}"/>
          </ac:spMkLst>
        </pc:spChg>
        <pc:spChg chg="add mod">
          <ac:chgData name="Vlad Vasile Popovici" userId="7a680518-cbee-40e4-89bd-64b09d2027bc" providerId="ADAL" clId="{C9D16456-B15B-43EE-9EA9-5AB10CF291D3}" dt="2025-04-12T16:59:44.470" v="9533" actId="1076"/>
          <ac:spMkLst>
            <pc:docMk/>
            <pc:sldMk cId="1695444659" sldId="292"/>
            <ac:spMk id="12" creationId="{C959AC7C-4469-DB81-BDF9-388A378ECB2D}"/>
          </ac:spMkLst>
        </pc:spChg>
        <pc:spChg chg="add mod">
          <ac:chgData name="Vlad Vasile Popovici" userId="7a680518-cbee-40e4-89bd-64b09d2027bc" providerId="ADAL" clId="{C9D16456-B15B-43EE-9EA9-5AB10CF291D3}" dt="2025-04-12T16:59:52.341" v="9536" actId="14100"/>
          <ac:spMkLst>
            <pc:docMk/>
            <pc:sldMk cId="1695444659" sldId="292"/>
            <ac:spMk id="13" creationId="{D69D5906-3345-BC23-2193-EAEF3D3B03F4}"/>
          </ac:spMkLst>
        </pc:spChg>
        <pc:picChg chg="add mod">
          <ac:chgData name="Vlad Vasile Popovici" userId="7a680518-cbee-40e4-89bd-64b09d2027bc" providerId="ADAL" clId="{C9D16456-B15B-43EE-9EA9-5AB10CF291D3}" dt="2025-04-12T16:52:29.541" v="9338" actId="1076"/>
          <ac:picMkLst>
            <pc:docMk/>
            <pc:sldMk cId="1695444659" sldId="292"/>
            <ac:picMk id="5" creationId="{185DC1F6-CE79-3C79-AF24-8F647BF6D8D0}"/>
          </ac:picMkLst>
        </pc:picChg>
        <pc:cxnChg chg="add mod">
          <ac:chgData name="Vlad Vasile Popovici" userId="7a680518-cbee-40e4-89bd-64b09d2027bc" providerId="ADAL" clId="{C9D16456-B15B-43EE-9EA9-5AB10CF291D3}" dt="2025-04-12T16:59:05.478" v="9511" actId="14100"/>
          <ac:cxnSpMkLst>
            <pc:docMk/>
            <pc:sldMk cId="1695444659" sldId="292"/>
            <ac:cxnSpMk id="8" creationId="{C4BDCE59-B782-5DED-48DA-C591CC88D04B}"/>
          </ac:cxnSpMkLst>
        </pc:cxnChg>
        <pc:cxnChg chg="add mod">
          <ac:chgData name="Vlad Vasile Popovici" userId="7a680518-cbee-40e4-89bd-64b09d2027bc" providerId="ADAL" clId="{C9D16456-B15B-43EE-9EA9-5AB10CF291D3}" dt="2025-04-12T16:59:23.805" v="9530" actId="14100"/>
          <ac:cxnSpMkLst>
            <pc:docMk/>
            <pc:sldMk cId="1695444659" sldId="292"/>
            <ac:cxnSpMk id="10" creationId="{819559D7-2DC9-0DB3-1DF2-F5AE3AB98596}"/>
          </ac:cxnSpMkLst>
        </pc:cxnChg>
      </pc:sldChg>
      <pc:sldChg chg="addSp delSp modSp new mod">
        <pc:chgData name="Vlad Vasile Popovici" userId="7a680518-cbee-40e4-89bd-64b09d2027bc" providerId="ADAL" clId="{C9D16456-B15B-43EE-9EA9-5AB10CF291D3}" dt="2025-04-12T17:04:44.254" v="9731" actId="1076"/>
        <pc:sldMkLst>
          <pc:docMk/>
          <pc:sldMk cId="4065159446" sldId="293"/>
        </pc:sldMkLst>
        <pc:spChg chg="add mod">
          <ac:chgData name="Vlad Vasile Popovici" userId="7a680518-cbee-40e4-89bd-64b09d2027bc" providerId="ADAL" clId="{C9D16456-B15B-43EE-9EA9-5AB10CF291D3}" dt="2025-04-12T17:00:27.149" v="9635" actId="1076"/>
          <ac:spMkLst>
            <pc:docMk/>
            <pc:sldMk cId="4065159446" sldId="293"/>
            <ac:spMk id="6" creationId="{C42A2CAF-9019-5D21-31EB-7B80478C7AAE}"/>
          </ac:spMkLst>
        </pc:spChg>
        <pc:spChg chg="add mod">
          <ac:chgData name="Vlad Vasile Popovici" userId="7a680518-cbee-40e4-89bd-64b09d2027bc" providerId="ADAL" clId="{C9D16456-B15B-43EE-9EA9-5AB10CF291D3}" dt="2025-04-12T17:04:15.861" v="9721" actId="1076"/>
          <ac:spMkLst>
            <pc:docMk/>
            <pc:sldMk cId="4065159446" sldId="293"/>
            <ac:spMk id="8" creationId="{1C32B644-31F0-9C16-EF3B-9296CB0A6226}"/>
          </ac:spMkLst>
        </pc:spChg>
        <pc:spChg chg="add mod">
          <ac:chgData name="Vlad Vasile Popovici" userId="7a680518-cbee-40e4-89bd-64b09d2027bc" providerId="ADAL" clId="{C9D16456-B15B-43EE-9EA9-5AB10CF291D3}" dt="2025-04-12T17:04:33.213" v="9727" actId="1076"/>
          <ac:spMkLst>
            <pc:docMk/>
            <pc:sldMk cId="4065159446" sldId="293"/>
            <ac:spMk id="13" creationId="{55F58EF8-D5A0-F229-F71F-40DC0B3B917B}"/>
          </ac:spMkLst>
        </pc:spChg>
        <pc:spChg chg="add mod">
          <ac:chgData name="Vlad Vasile Popovici" userId="7a680518-cbee-40e4-89bd-64b09d2027bc" providerId="ADAL" clId="{C9D16456-B15B-43EE-9EA9-5AB10CF291D3}" dt="2025-04-12T17:04:44.254" v="9731" actId="1076"/>
          <ac:spMkLst>
            <pc:docMk/>
            <pc:sldMk cId="4065159446" sldId="293"/>
            <ac:spMk id="23" creationId="{E733568A-1049-4821-CCF5-1D96A913CED8}"/>
          </ac:spMkLst>
        </pc:spChg>
        <pc:picChg chg="add mod">
          <ac:chgData name="Vlad Vasile Popovici" userId="7a680518-cbee-40e4-89bd-64b09d2027bc" providerId="ADAL" clId="{C9D16456-B15B-43EE-9EA9-5AB10CF291D3}" dt="2025-04-12T17:04:30.301" v="9726" actId="1076"/>
          <ac:picMkLst>
            <pc:docMk/>
            <pc:sldMk cId="4065159446" sldId="293"/>
            <ac:picMk id="5" creationId="{1E270333-B43B-4B1B-E9EA-DBFE82BFA0D4}"/>
          </ac:picMkLst>
        </pc:picChg>
        <pc:picChg chg="add mod modCrop">
          <ac:chgData name="Vlad Vasile Popovici" userId="7a680518-cbee-40e4-89bd-64b09d2027bc" providerId="ADAL" clId="{C9D16456-B15B-43EE-9EA9-5AB10CF291D3}" dt="2025-04-12T17:04:07.997" v="9720" actId="14100"/>
          <ac:picMkLst>
            <pc:docMk/>
            <pc:sldMk cId="4065159446" sldId="293"/>
            <ac:picMk id="16" creationId="{43CEDB9F-7806-A5EA-F1A3-D54271DC0CE2}"/>
          </ac:picMkLst>
        </pc:picChg>
        <pc:cxnChg chg="add mod">
          <ac:chgData name="Vlad Vasile Popovici" userId="7a680518-cbee-40e4-89bd-64b09d2027bc" providerId="ADAL" clId="{C9D16456-B15B-43EE-9EA9-5AB10CF291D3}" dt="2025-04-12T17:04:19.414" v="9722" actId="14100"/>
          <ac:cxnSpMkLst>
            <pc:docMk/>
            <pc:sldMk cId="4065159446" sldId="293"/>
            <ac:cxnSpMk id="7" creationId="{B97F3166-87FC-FDFA-141D-81ABD8A69EFC}"/>
          </ac:cxnSpMkLst>
        </pc:cxnChg>
        <pc:cxnChg chg="add mod">
          <ac:chgData name="Vlad Vasile Popovici" userId="7a680518-cbee-40e4-89bd-64b09d2027bc" providerId="ADAL" clId="{C9D16456-B15B-43EE-9EA9-5AB10CF291D3}" dt="2025-04-12T17:04:26.526" v="9724" actId="14100"/>
          <ac:cxnSpMkLst>
            <pc:docMk/>
            <pc:sldMk cId="4065159446" sldId="293"/>
            <ac:cxnSpMk id="11" creationId="{7EC82781-4863-DE19-0CA3-BAFF96143487}"/>
          </ac:cxnSpMkLst>
        </pc:cxnChg>
        <pc:cxnChg chg="add mod">
          <ac:chgData name="Vlad Vasile Popovici" userId="7a680518-cbee-40e4-89bd-64b09d2027bc" providerId="ADAL" clId="{C9D16456-B15B-43EE-9EA9-5AB10CF291D3}" dt="2025-04-12T17:04:41.701" v="9730" actId="14100"/>
          <ac:cxnSpMkLst>
            <pc:docMk/>
            <pc:sldMk cId="4065159446" sldId="293"/>
            <ac:cxnSpMk id="17" creationId="{4BAF4EA9-8A97-0B2C-6AAC-9A0274C44BE2}"/>
          </ac:cxnSpMkLst>
        </pc:cxnChg>
      </pc:sldChg>
      <pc:sldChg chg="addSp delSp modSp new del mod">
        <pc:chgData name="Vlad Vasile Popovici" userId="7a680518-cbee-40e4-89bd-64b09d2027bc" providerId="ADAL" clId="{C9D16456-B15B-43EE-9EA9-5AB10CF291D3}" dt="2025-04-12T17:05:14.417" v="9732" actId="2696"/>
        <pc:sldMkLst>
          <pc:docMk/>
          <pc:sldMk cId="2108948710" sldId="294"/>
        </pc:sldMkLst>
      </pc:sldChg>
      <pc:sldChg chg="addSp delSp modSp new mod">
        <pc:chgData name="Vlad Vasile Popovici" userId="7a680518-cbee-40e4-89bd-64b09d2027bc" providerId="ADAL" clId="{C9D16456-B15B-43EE-9EA9-5AB10CF291D3}" dt="2025-04-12T17:07:16.578" v="9881" actId="164"/>
        <pc:sldMkLst>
          <pc:docMk/>
          <pc:sldMk cId="1067220146" sldId="295"/>
        </pc:sldMkLst>
        <pc:spChg chg="add mod">
          <ac:chgData name="Vlad Vasile Popovici" userId="7a680518-cbee-40e4-89bd-64b09d2027bc" providerId="ADAL" clId="{C9D16456-B15B-43EE-9EA9-5AB10CF291D3}" dt="2025-04-12T17:07:16.578" v="9881" actId="164"/>
          <ac:spMkLst>
            <pc:docMk/>
            <pc:sldMk cId="1067220146" sldId="295"/>
            <ac:spMk id="6" creationId="{61E90BB1-B85E-9514-1C15-2199151D9ECF}"/>
          </ac:spMkLst>
        </pc:spChg>
        <pc:spChg chg="add mod">
          <ac:chgData name="Vlad Vasile Popovici" userId="7a680518-cbee-40e4-89bd-64b09d2027bc" providerId="ADAL" clId="{C9D16456-B15B-43EE-9EA9-5AB10CF291D3}" dt="2025-04-12T17:07:16.578" v="9881" actId="164"/>
          <ac:spMkLst>
            <pc:docMk/>
            <pc:sldMk cId="1067220146" sldId="295"/>
            <ac:spMk id="9" creationId="{B8798CE7-9D37-18F0-5E28-6946CDDFD3E3}"/>
          </ac:spMkLst>
        </pc:spChg>
        <pc:spChg chg="add mod">
          <ac:chgData name="Vlad Vasile Popovici" userId="7a680518-cbee-40e4-89bd-64b09d2027bc" providerId="ADAL" clId="{C9D16456-B15B-43EE-9EA9-5AB10CF291D3}" dt="2025-04-12T17:07:16.578" v="9881" actId="164"/>
          <ac:spMkLst>
            <pc:docMk/>
            <pc:sldMk cId="1067220146" sldId="295"/>
            <ac:spMk id="10" creationId="{F1DB8A60-3B07-2917-EA72-76DFFE9C71B6}"/>
          </ac:spMkLst>
        </pc:spChg>
        <pc:grpChg chg="add mod">
          <ac:chgData name="Vlad Vasile Popovici" userId="7a680518-cbee-40e4-89bd-64b09d2027bc" providerId="ADAL" clId="{C9D16456-B15B-43EE-9EA9-5AB10CF291D3}" dt="2025-04-12T17:07:16.578" v="9881" actId="164"/>
          <ac:grpSpMkLst>
            <pc:docMk/>
            <pc:sldMk cId="1067220146" sldId="295"/>
            <ac:grpSpMk id="14" creationId="{5FE3B8B2-5569-9393-A448-BC1E5E576080}"/>
          </ac:grpSpMkLst>
        </pc:grpChg>
        <pc:picChg chg="add mod">
          <ac:chgData name="Vlad Vasile Popovici" userId="7a680518-cbee-40e4-89bd-64b09d2027bc" providerId="ADAL" clId="{C9D16456-B15B-43EE-9EA9-5AB10CF291D3}" dt="2025-04-12T17:07:16.578" v="9881" actId="164"/>
          <ac:picMkLst>
            <pc:docMk/>
            <pc:sldMk cId="1067220146" sldId="295"/>
            <ac:picMk id="5" creationId="{248F97F2-9192-D7AB-EA7A-986EC8394B35}"/>
          </ac:picMkLst>
        </pc:picChg>
        <pc:cxnChg chg="add mod">
          <ac:chgData name="Vlad Vasile Popovici" userId="7a680518-cbee-40e4-89bd-64b09d2027bc" providerId="ADAL" clId="{C9D16456-B15B-43EE-9EA9-5AB10CF291D3}" dt="2025-04-12T17:07:16.578" v="9881" actId="164"/>
          <ac:cxnSpMkLst>
            <pc:docMk/>
            <pc:sldMk cId="1067220146" sldId="295"/>
            <ac:cxnSpMk id="7" creationId="{213D773A-82AB-E5F7-42FE-C9EFC7A2D508}"/>
          </ac:cxnSpMkLst>
        </pc:cxnChg>
        <pc:cxnChg chg="add mod">
          <ac:chgData name="Vlad Vasile Popovici" userId="7a680518-cbee-40e4-89bd-64b09d2027bc" providerId="ADAL" clId="{C9D16456-B15B-43EE-9EA9-5AB10CF291D3}" dt="2025-04-12T17:07:16.578" v="9881" actId="164"/>
          <ac:cxnSpMkLst>
            <pc:docMk/>
            <pc:sldMk cId="1067220146" sldId="295"/>
            <ac:cxnSpMk id="11" creationId="{549D1310-4DA4-4E47-A472-8E80C650AEA9}"/>
          </ac:cxnSpMkLst>
        </pc:cxnChg>
      </pc:sldChg>
      <pc:sldChg chg="addSp delSp modSp new mod">
        <pc:chgData name="Vlad Vasile Popovici" userId="7a680518-cbee-40e4-89bd-64b09d2027bc" providerId="ADAL" clId="{C9D16456-B15B-43EE-9EA9-5AB10CF291D3}" dt="2025-04-13T20:51:42.420" v="11074" actId="14100"/>
        <pc:sldMkLst>
          <pc:docMk/>
          <pc:sldMk cId="2994630636" sldId="296"/>
        </pc:sldMkLst>
        <pc:spChg chg="add mod">
          <ac:chgData name="Vlad Vasile Popovici" userId="7a680518-cbee-40e4-89bd-64b09d2027bc" providerId="ADAL" clId="{C9D16456-B15B-43EE-9EA9-5AB10CF291D3}" dt="2025-04-13T20:51:12.548" v="11067" actId="14100"/>
          <ac:spMkLst>
            <pc:docMk/>
            <pc:sldMk cId="2994630636" sldId="296"/>
            <ac:spMk id="3" creationId="{C491909D-CF7D-899B-1A49-FA6AD6114229}"/>
          </ac:spMkLst>
        </pc:spChg>
        <pc:spChg chg="add mod">
          <ac:chgData name="Vlad Vasile Popovici" userId="7a680518-cbee-40e4-89bd-64b09d2027bc" providerId="ADAL" clId="{C9D16456-B15B-43EE-9EA9-5AB10CF291D3}" dt="2025-04-12T16:58:00.957" v="9450" actId="1076"/>
          <ac:spMkLst>
            <pc:docMk/>
            <pc:sldMk cId="2994630636" sldId="296"/>
            <ac:spMk id="6" creationId="{58B44CB7-3A8A-A99D-8DF8-0C1FC4145FE3}"/>
          </ac:spMkLst>
        </pc:spChg>
        <pc:picChg chg="add mod">
          <ac:chgData name="Vlad Vasile Popovici" userId="7a680518-cbee-40e4-89bd-64b09d2027bc" providerId="ADAL" clId="{C9D16456-B15B-43EE-9EA9-5AB10CF291D3}" dt="2025-04-12T16:56:47.926" v="9360" actId="962"/>
          <ac:picMkLst>
            <pc:docMk/>
            <pc:sldMk cId="2994630636" sldId="296"/>
            <ac:picMk id="5" creationId="{BBA59B52-E7FC-CC2F-0377-67F97EBE9608}"/>
          </ac:picMkLst>
        </pc:picChg>
        <pc:cxnChg chg="add mod">
          <ac:chgData name="Vlad Vasile Popovici" userId="7a680518-cbee-40e4-89bd-64b09d2027bc" providerId="ADAL" clId="{C9D16456-B15B-43EE-9EA9-5AB10CF291D3}" dt="2025-04-13T20:51:42.420" v="11074" actId="14100"/>
          <ac:cxnSpMkLst>
            <pc:docMk/>
            <pc:sldMk cId="2994630636" sldId="296"/>
            <ac:cxnSpMk id="4" creationId="{7C2FE257-E41D-2346-C8EE-0A579B958A64}"/>
          </ac:cxnSpMkLst>
        </pc:cxnChg>
        <pc:cxnChg chg="add mod">
          <ac:chgData name="Vlad Vasile Popovici" userId="7a680518-cbee-40e4-89bd-64b09d2027bc" providerId="ADAL" clId="{C9D16456-B15B-43EE-9EA9-5AB10CF291D3}" dt="2025-04-13T20:51:05.022" v="11064" actId="14100"/>
          <ac:cxnSpMkLst>
            <pc:docMk/>
            <pc:sldMk cId="2994630636" sldId="296"/>
            <ac:cxnSpMk id="7" creationId="{4FAE0C2D-D0A5-2A43-818B-2E9B7109FA33}"/>
          </ac:cxnSpMkLst>
        </pc:cxnChg>
      </pc:sldChg>
      <pc:sldChg chg="addSp modSp add mod">
        <pc:chgData name="Vlad Vasile Popovici" userId="7a680518-cbee-40e4-89bd-64b09d2027bc" providerId="ADAL" clId="{C9D16456-B15B-43EE-9EA9-5AB10CF291D3}" dt="2025-04-12T17:08:30.823" v="9916" actId="20577"/>
        <pc:sldMkLst>
          <pc:docMk/>
          <pc:sldMk cId="682401283" sldId="297"/>
        </pc:sldMkLst>
        <pc:spChg chg="mod">
          <ac:chgData name="Vlad Vasile Popovici" userId="7a680518-cbee-40e4-89bd-64b09d2027bc" providerId="ADAL" clId="{C9D16456-B15B-43EE-9EA9-5AB10CF291D3}" dt="2025-04-12T17:08:30.823" v="9916" actId="20577"/>
          <ac:spMkLst>
            <pc:docMk/>
            <pc:sldMk cId="682401283" sldId="297"/>
            <ac:spMk id="3" creationId="{867E60C4-F914-4761-9567-2DF5FB403C29}"/>
          </ac:spMkLst>
        </pc:spChg>
        <pc:spChg chg="mod">
          <ac:chgData name="Vlad Vasile Popovici" userId="7a680518-cbee-40e4-89bd-64b09d2027bc" providerId="ADAL" clId="{C9D16456-B15B-43EE-9EA9-5AB10CF291D3}" dt="2025-04-12T17:08:14.952" v="9912" actId="164"/>
          <ac:spMkLst>
            <pc:docMk/>
            <pc:sldMk cId="682401283" sldId="297"/>
            <ac:spMk id="14" creationId="{E661F70F-DFF0-9DE4-9CDC-0EC7B86F33A1}"/>
          </ac:spMkLst>
        </pc:spChg>
        <pc:grpChg chg="add mod">
          <ac:chgData name="Vlad Vasile Popovici" userId="7a680518-cbee-40e4-89bd-64b09d2027bc" providerId="ADAL" clId="{C9D16456-B15B-43EE-9EA9-5AB10CF291D3}" dt="2025-04-12T17:08:14.952" v="9912" actId="164"/>
          <ac:grpSpMkLst>
            <pc:docMk/>
            <pc:sldMk cId="682401283" sldId="297"/>
            <ac:grpSpMk id="4" creationId="{4776C234-4238-82E8-7A85-629764D7DC19}"/>
          </ac:grpSpMkLst>
        </pc:grpChg>
        <pc:picChg chg="mod">
          <ac:chgData name="Vlad Vasile Popovici" userId="7a680518-cbee-40e4-89bd-64b09d2027bc" providerId="ADAL" clId="{C9D16456-B15B-43EE-9EA9-5AB10CF291D3}" dt="2025-04-12T17:08:14.952" v="9912" actId="164"/>
          <ac:picMkLst>
            <pc:docMk/>
            <pc:sldMk cId="682401283" sldId="297"/>
            <ac:picMk id="7" creationId="{569C450A-D59F-0636-580F-A19B7C64B54D}"/>
          </ac:picMkLst>
        </pc:picChg>
      </pc:sldChg>
      <pc:sldChg chg="addSp delSp modSp add mod">
        <pc:chgData name="Vlad Vasile Popovici" userId="7a680518-cbee-40e4-89bd-64b09d2027bc" providerId="ADAL" clId="{C9D16456-B15B-43EE-9EA9-5AB10CF291D3}" dt="2025-04-13T16:10:25.477" v="9999" actId="1076"/>
        <pc:sldMkLst>
          <pc:docMk/>
          <pc:sldMk cId="2040501183" sldId="298"/>
        </pc:sldMkLst>
        <pc:spChg chg="mod">
          <ac:chgData name="Vlad Vasile Popovici" userId="7a680518-cbee-40e4-89bd-64b09d2027bc" providerId="ADAL" clId="{C9D16456-B15B-43EE-9EA9-5AB10CF291D3}" dt="2025-04-12T17:09:01.693" v="9924" actId="1076"/>
          <ac:spMkLst>
            <pc:docMk/>
            <pc:sldMk cId="2040501183" sldId="298"/>
            <ac:spMk id="3" creationId="{77976AC5-5B37-A6E9-83CD-D3AE49AB624D}"/>
          </ac:spMkLst>
        </pc:spChg>
        <pc:spChg chg="add mod">
          <ac:chgData name="Vlad Vasile Popovici" userId="7a680518-cbee-40e4-89bd-64b09d2027bc" providerId="ADAL" clId="{C9D16456-B15B-43EE-9EA9-5AB10CF291D3}" dt="2025-04-13T16:10:25.477" v="9999" actId="1076"/>
          <ac:spMkLst>
            <pc:docMk/>
            <pc:sldMk cId="2040501183" sldId="298"/>
            <ac:spMk id="7" creationId="{73DFC646-C0E0-F500-7168-29790B9B3D29}"/>
          </ac:spMkLst>
        </pc:spChg>
        <pc:picChg chg="add mod">
          <ac:chgData name="Vlad Vasile Popovici" userId="7a680518-cbee-40e4-89bd-64b09d2027bc" providerId="ADAL" clId="{C9D16456-B15B-43EE-9EA9-5AB10CF291D3}" dt="2025-04-13T16:10:13.913" v="9997" actId="1076"/>
          <ac:picMkLst>
            <pc:docMk/>
            <pc:sldMk cId="2040501183" sldId="298"/>
            <ac:picMk id="5" creationId="{1DC2629B-7C09-3201-E0AF-82AF8C99569A}"/>
          </ac:picMkLst>
        </pc:picChg>
      </pc:sldChg>
      <pc:sldChg chg="addSp delSp modSp new mod ord">
        <pc:chgData name="Vlad Vasile Popovici" userId="7a680518-cbee-40e4-89bd-64b09d2027bc" providerId="ADAL" clId="{C9D16456-B15B-43EE-9EA9-5AB10CF291D3}" dt="2025-04-13T20:30:04.167" v="10064" actId="164"/>
        <pc:sldMkLst>
          <pc:docMk/>
          <pc:sldMk cId="3431043983" sldId="299"/>
        </pc:sldMkLst>
        <pc:spChg chg="add mod">
          <ac:chgData name="Vlad Vasile Popovici" userId="7a680518-cbee-40e4-89bd-64b09d2027bc" providerId="ADAL" clId="{C9D16456-B15B-43EE-9EA9-5AB10CF291D3}" dt="2025-04-13T20:30:04.167" v="10064" actId="164"/>
          <ac:spMkLst>
            <pc:docMk/>
            <pc:sldMk cId="3431043983" sldId="299"/>
            <ac:spMk id="3" creationId="{653FAD92-9190-1C02-1A1B-68CF6BB9A812}"/>
          </ac:spMkLst>
        </pc:spChg>
        <pc:spChg chg="add mod">
          <ac:chgData name="Vlad Vasile Popovici" userId="7a680518-cbee-40e4-89bd-64b09d2027bc" providerId="ADAL" clId="{C9D16456-B15B-43EE-9EA9-5AB10CF291D3}" dt="2025-04-13T20:30:04.167" v="10064" actId="164"/>
          <ac:spMkLst>
            <pc:docMk/>
            <pc:sldMk cId="3431043983" sldId="299"/>
            <ac:spMk id="11" creationId="{4870CE7D-2DE3-79CC-ED6F-71DAC856FA62}"/>
          </ac:spMkLst>
        </pc:spChg>
        <pc:grpChg chg="add mod">
          <ac:chgData name="Vlad Vasile Popovici" userId="7a680518-cbee-40e4-89bd-64b09d2027bc" providerId="ADAL" clId="{C9D16456-B15B-43EE-9EA9-5AB10CF291D3}" dt="2025-04-13T20:30:04.167" v="10064" actId="164"/>
          <ac:grpSpMkLst>
            <pc:docMk/>
            <pc:sldMk cId="3431043983" sldId="299"/>
            <ac:grpSpMk id="12" creationId="{A12C326D-7E95-F302-8677-9C541536DA87}"/>
          </ac:grpSpMkLst>
        </pc:grpChg>
        <pc:picChg chg="add mod">
          <ac:chgData name="Vlad Vasile Popovici" userId="7a680518-cbee-40e4-89bd-64b09d2027bc" providerId="ADAL" clId="{C9D16456-B15B-43EE-9EA9-5AB10CF291D3}" dt="2025-04-13T20:30:04.167" v="10064" actId="164"/>
          <ac:picMkLst>
            <pc:docMk/>
            <pc:sldMk cId="3431043983" sldId="299"/>
            <ac:picMk id="5" creationId="{5E0D3C41-97D4-0076-EC4F-08DAD5611813}"/>
          </ac:picMkLst>
        </pc:picChg>
        <pc:cxnChg chg="add mod">
          <ac:chgData name="Vlad Vasile Popovici" userId="7a680518-cbee-40e4-89bd-64b09d2027bc" providerId="ADAL" clId="{C9D16456-B15B-43EE-9EA9-5AB10CF291D3}" dt="2025-04-13T20:30:04.167" v="10064" actId="164"/>
          <ac:cxnSpMkLst>
            <pc:docMk/>
            <pc:sldMk cId="3431043983" sldId="299"/>
            <ac:cxnSpMk id="4" creationId="{F2CF288C-A42F-2F13-7ABD-ACFA20199F8C}"/>
          </ac:cxnSpMkLst>
        </pc:cxnChg>
        <pc:cxnChg chg="add mod">
          <ac:chgData name="Vlad Vasile Popovici" userId="7a680518-cbee-40e4-89bd-64b09d2027bc" providerId="ADAL" clId="{C9D16456-B15B-43EE-9EA9-5AB10CF291D3}" dt="2025-04-13T20:30:04.167" v="10064" actId="164"/>
          <ac:cxnSpMkLst>
            <pc:docMk/>
            <pc:sldMk cId="3431043983" sldId="299"/>
            <ac:cxnSpMk id="9" creationId="{D58CDB62-2E20-2BB7-370C-CC19916F6D26}"/>
          </ac:cxnSpMkLst>
        </pc:cxnChg>
      </pc:sldChg>
      <pc:sldChg chg="addSp delSp modSp new mod ord">
        <pc:chgData name="Vlad Vasile Popovici" userId="7a680518-cbee-40e4-89bd-64b09d2027bc" providerId="ADAL" clId="{C9D16456-B15B-43EE-9EA9-5AB10CF291D3}" dt="2025-04-13T20:32:21.937" v="10172" actId="164"/>
        <pc:sldMkLst>
          <pc:docMk/>
          <pc:sldMk cId="3962954367" sldId="300"/>
        </pc:sldMkLst>
        <pc:spChg chg="add mod">
          <ac:chgData name="Vlad Vasile Popovici" userId="7a680518-cbee-40e4-89bd-64b09d2027bc" providerId="ADAL" clId="{C9D16456-B15B-43EE-9EA9-5AB10CF291D3}" dt="2025-04-13T20:32:21.937" v="10172" actId="164"/>
          <ac:spMkLst>
            <pc:docMk/>
            <pc:sldMk cId="3962954367" sldId="300"/>
            <ac:spMk id="2" creationId="{B85A0A72-D3BB-325F-C758-AC59B227C68B}"/>
          </ac:spMkLst>
        </pc:spChg>
        <pc:spChg chg="add mod">
          <ac:chgData name="Vlad Vasile Popovici" userId="7a680518-cbee-40e4-89bd-64b09d2027bc" providerId="ADAL" clId="{C9D16456-B15B-43EE-9EA9-5AB10CF291D3}" dt="2025-04-13T20:32:21.937" v="10172" actId="164"/>
          <ac:spMkLst>
            <pc:docMk/>
            <pc:sldMk cId="3962954367" sldId="300"/>
            <ac:spMk id="4" creationId="{9F3AA0F7-537B-E6FC-872E-0D23D15DBCFB}"/>
          </ac:spMkLst>
        </pc:spChg>
        <pc:spChg chg="add mod">
          <ac:chgData name="Vlad Vasile Popovici" userId="7a680518-cbee-40e4-89bd-64b09d2027bc" providerId="ADAL" clId="{C9D16456-B15B-43EE-9EA9-5AB10CF291D3}" dt="2025-04-13T20:32:21.937" v="10172" actId="164"/>
          <ac:spMkLst>
            <pc:docMk/>
            <pc:sldMk cId="3962954367" sldId="300"/>
            <ac:spMk id="6" creationId="{3AB5B0F6-F3AC-097E-628F-C81ED5AA02D2}"/>
          </ac:spMkLst>
        </pc:spChg>
        <pc:grpChg chg="add mod">
          <ac:chgData name="Vlad Vasile Popovici" userId="7a680518-cbee-40e4-89bd-64b09d2027bc" providerId="ADAL" clId="{C9D16456-B15B-43EE-9EA9-5AB10CF291D3}" dt="2025-04-13T20:32:21.937" v="10172" actId="164"/>
          <ac:grpSpMkLst>
            <pc:docMk/>
            <pc:sldMk cId="3962954367" sldId="300"/>
            <ac:grpSpMk id="11" creationId="{027B544C-3579-E21C-DF6A-C0C9C0E528D3}"/>
          </ac:grpSpMkLst>
        </pc:grpChg>
        <pc:picChg chg="add mod">
          <ac:chgData name="Vlad Vasile Popovici" userId="7a680518-cbee-40e4-89bd-64b09d2027bc" providerId="ADAL" clId="{C9D16456-B15B-43EE-9EA9-5AB10CF291D3}" dt="2025-04-13T20:32:21.937" v="10172" actId="164"/>
          <ac:picMkLst>
            <pc:docMk/>
            <pc:sldMk cId="3962954367" sldId="300"/>
            <ac:picMk id="5" creationId="{E96E6ADE-AB68-02A7-71BE-F304002C7C7E}"/>
          </ac:picMkLst>
        </pc:picChg>
        <pc:cxnChg chg="add mod">
          <ac:chgData name="Vlad Vasile Popovici" userId="7a680518-cbee-40e4-89bd-64b09d2027bc" providerId="ADAL" clId="{C9D16456-B15B-43EE-9EA9-5AB10CF291D3}" dt="2025-04-13T20:32:21.937" v="10172" actId="164"/>
          <ac:cxnSpMkLst>
            <pc:docMk/>
            <pc:sldMk cId="3962954367" sldId="300"/>
            <ac:cxnSpMk id="3" creationId="{340672D0-414D-DC65-2B87-1D821E86EF0B}"/>
          </ac:cxnSpMkLst>
        </pc:cxnChg>
        <pc:cxnChg chg="add mod">
          <ac:chgData name="Vlad Vasile Popovici" userId="7a680518-cbee-40e4-89bd-64b09d2027bc" providerId="ADAL" clId="{C9D16456-B15B-43EE-9EA9-5AB10CF291D3}" dt="2025-04-13T20:32:21.937" v="10172" actId="164"/>
          <ac:cxnSpMkLst>
            <pc:docMk/>
            <pc:sldMk cId="3962954367" sldId="300"/>
            <ac:cxnSpMk id="8" creationId="{83F6EF6B-C52D-A9FF-3978-26C92495F265}"/>
          </ac:cxnSpMkLst>
        </pc:cxnChg>
      </pc:sldChg>
      <pc:sldChg chg="addSp delSp modSp add mod">
        <pc:chgData name="Vlad Vasile Popovici" userId="7a680518-cbee-40e4-89bd-64b09d2027bc" providerId="ADAL" clId="{C9D16456-B15B-43EE-9EA9-5AB10CF291D3}" dt="2025-04-13T20:34:12.872" v="10334" actId="164"/>
        <pc:sldMkLst>
          <pc:docMk/>
          <pc:sldMk cId="2412665475" sldId="301"/>
        </pc:sldMkLst>
        <pc:spChg chg="add mod">
          <ac:chgData name="Vlad Vasile Popovici" userId="7a680518-cbee-40e4-89bd-64b09d2027bc" providerId="ADAL" clId="{C9D16456-B15B-43EE-9EA9-5AB10CF291D3}" dt="2025-04-13T20:34:12.872" v="10334" actId="164"/>
          <ac:spMkLst>
            <pc:docMk/>
            <pc:sldMk cId="2412665475" sldId="301"/>
            <ac:spMk id="2" creationId="{A995FC98-A225-404E-6365-7F4764B26C41}"/>
          </ac:spMkLst>
        </pc:spChg>
        <pc:spChg chg="add mod">
          <ac:chgData name="Vlad Vasile Popovici" userId="7a680518-cbee-40e4-89bd-64b09d2027bc" providerId="ADAL" clId="{C9D16456-B15B-43EE-9EA9-5AB10CF291D3}" dt="2025-04-13T20:34:12.872" v="10334" actId="164"/>
          <ac:spMkLst>
            <pc:docMk/>
            <pc:sldMk cId="2412665475" sldId="301"/>
            <ac:spMk id="6" creationId="{FF280B43-6213-D630-6132-38767F3BA1CF}"/>
          </ac:spMkLst>
        </pc:spChg>
        <pc:grpChg chg="add mod">
          <ac:chgData name="Vlad Vasile Popovici" userId="7a680518-cbee-40e4-89bd-64b09d2027bc" providerId="ADAL" clId="{C9D16456-B15B-43EE-9EA9-5AB10CF291D3}" dt="2025-04-13T20:34:12.872" v="10334" actId="164"/>
          <ac:grpSpMkLst>
            <pc:docMk/>
            <pc:sldMk cId="2412665475" sldId="301"/>
            <ac:grpSpMk id="7" creationId="{76173731-BF33-E10F-9C2D-F72E2CE52390}"/>
          </ac:grpSpMkLst>
        </pc:grpChg>
        <pc:picChg chg="add mod">
          <ac:chgData name="Vlad Vasile Popovici" userId="7a680518-cbee-40e4-89bd-64b09d2027bc" providerId="ADAL" clId="{C9D16456-B15B-43EE-9EA9-5AB10CF291D3}" dt="2025-04-13T20:34:12.872" v="10334" actId="164"/>
          <ac:picMkLst>
            <pc:docMk/>
            <pc:sldMk cId="2412665475" sldId="301"/>
            <ac:picMk id="3" creationId="{EB915EA8-6250-02E5-9056-EFE465F5661B}"/>
          </ac:picMkLst>
        </pc:picChg>
        <pc:cxnChg chg="add mod">
          <ac:chgData name="Vlad Vasile Popovici" userId="7a680518-cbee-40e4-89bd-64b09d2027bc" providerId="ADAL" clId="{C9D16456-B15B-43EE-9EA9-5AB10CF291D3}" dt="2025-04-13T20:34:12.872" v="10334" actId="164"/>
          <ac:cxnSpMkLst>
            <pc:docMk/>
            <pc:sldMk cId="2412665475" sldId="301"/>
            <ac:cxnSpMk id="4" creationId="{340672D0-414D-DC65-2B87-1D821E86EF0B}"/>
          </ac:cxnSpMkLst>
        </pc:cxnChg>
      </pc:sldChg>
      <pc:sldChg chg="addSp delSp modSp add mod">
        <pc:chgData name="Vlad Vasile Popovici" userId="7a680518-cbee-40e4-89bd-64b09d2027bc" providerId="ADAL" clId="{C9D16456-B15B-43EE-9EA9-5AB10CF291D3}" dt="2025-04-13T20:38:24.443" v="10525" actId="164"/>
        <pc:sldMkLst>
          <pc:docMk/>
          <pc:sldMk cId="3851433126" sldId="302"/>
        </pc:sldMkLst>
        <pc:spChg chg="add mod">
          <ac:chgData name="Vlad Vasile Popovici" userId="7a680518-cbee-40e4-89bd-64b09d2027bc" providerId="ADAL" clId="{C9D16456-B15B-43EE-9EA9-5AB10CF291D3}" dt="2025-04-13T20:36:00.558" v="10422" actId="20577"/>
          <ac:spMkLst>
            <pc:docMk/>
            <pc:sldMk cId="3851433126" sldId="302"/>
            <ac:spMk id="2" creationId="{1CFC72A9-F5AA-3DB1-FB8C-FCBA2EB0FC6F}"/>
          </ac:spMkLst>
        </pc:spChg>
        <pc:spChg chg="add mod">
          <ac:chgData name="Vlad Vasile Popovici" userId="7a680518-cbee-40e4-89bd-64b09d2027bc" providerId="ADAL" clId="{C9D16456-B15B-43EE-9EA9-5AB10CF291D3}" dt="2025-04-13T20:35:26.902" v="10420" actId="164"/>
          <ac:spMkLst>
            <pc:docMk/>
            <pc:sldMk cId="3851433126" sldId="302"/>
            <ac:spMk id="3" creationId="{79F5A889-B543-DE5A-C852-CCF88FA78418}"/>
          </ac:spMkLst>
        </pc:spChg>
        <pc:spChg chg="add mod">
          <ac:chgData name="Vlad Vasile Popovici" userId="7a680518-cbee-40e4-89bd-64b09d2027bc" providerId="ADAL" clId="{C9D16456-B15B-43EE-9EA9-5AB10CF291D3}" dt="2025-04-13T20:38:24.443" v="10525" actId="164"/>
          <ac:spMkLst>
            <pc:docMk/>
            <pc:sldMk cId="3851433126" sldId="302"/>
            <ac:spMk id="9" creationId="{CAF79859-11D6-62F5-5DDE-1444ACDF2DD3}"/>
          </ac:spMkLst>
        </pc:spChg>
        <pc:spChg chg="add mod">
          <ac:chgData name="Vlad Vasile Popovici" userId="7a680518-cbee-40e4-89bd-64b09d2027bc" providerId="ADAL" clId="{C9D16456-B15B-43EE-9EA9-5AB10CF291D3}" dt="2025-04-13T20:38:24.443" v="10525" actId="164"/>
          <ac:spMkLst>
            <pc:docMk/>
            <pc:sldMk cId="3851433126" sldId="302"/>
            <ac:spMk id="13" creationId="{898B5AF7-9295-CC0E-4F69-508604628B8D}"/>
          </ac:spMkLst>
        </pc:spChg>
        <pc:grpChg chg="add mod">
          <ac:chgData name="Vlad Vasile Popovici" userId="7a680518-cbee-40e4-89bd-64b09d2027bc" providerId="ADAL" clId="{C9D16456-B15B-43EE-9EA9-5AB10CF291D3}" dt="2025-04-13T20:38:24.443" v="10525" actId="164"/>
          <ac:grpSpMkLst>
            <pc:docMk/>
            <pc:sldMk cId="3851433126" sldId="302"/>
            <ac:grpSpMk id="7" creationId="{79FFF950-E1EB-589E-BD47-E8573EC159F9}"/>
          </ac:grpSpMkLst>
        </pc:grpChg>
        <pc:grpChg chg="add mod">
          <ac:chgData name="Vlad Vasile Popovici" userId="7a680518-cbee-40e4-89bd-64b09d2027bc" providerId="ADAL" clId="{C9D16456-B15B-43EE-9EA9-5AB10CF291D3}" dt="2025-04-13T20:38:24.443" v="10525" actId="164"/>
          <ac:grpSpMkLst>
            <pc:docMk/>
            <pc:sldMk cId="3851433126" sldId="302"/>
            <ac:grpSpMk id="14" creationId="{2DCCB65B-44D4-4B36-BEE1-986B845CB183}"/>
          </ac:grpSpMkLst>
        </pc:grpChg>
        <pc:picChg chg="add mod">
          <ac:chgData name="Vlad Vasile Popovici" userId="7a680518-cbee-40e4-89bd-64b09d2027bc" providerId="ADAL" clId="{C9D16456-B15B-43EE-9EA9-5AB10CF291D3}" dt="2025-04-13T20:35:26.902" v="10420" actId="164"/>
          <ac:picMkLst>
            <pc:docMk/>
            <pc:sldMk cId="3851433126" sldId="302"/>
            <ac:picMk id="4" creationId="{3F7014BA-13BA-DEA2-F4FF-7082FC600113}"/>
          </ac:picMkLst>
        </pc:picChg>
        <pc:cxnChg chg="add mod">
          <ac:chgData name="Vlad Vasile Popovici" userId="7a680518-cbee-40e4-89bd-64b09d2027bc" providerId="ADAL" clId="{C9D16456-B15B-43EE-9EA9-5AB10CF291D3}" dt="2025-04-13T20:36:10.166" v="10423" actId="14100"/>
          <ac:cxnSpMkLst>
            <pc:docMk/>
            <pc:sldMk cId="3851433126" sldId="302"/>
            <ac:cxnSpMk id="5" creationId="{340672D0-414D-DC65-2B87-1D821E86EF0B}"/>
          </ac:cxnSpMkLst>
        </pc:cxnChg>
        <pc:cxnChg chg="add mod">
          <ac:chgData name="Vlad Vasile Popovici" userId="7a680518-cbee-40e4-89bd-64b09d2027bc" providerId="ADAL" clId="{C9D16456-B15B-43EE-9EA9-5AB10CF291D3}" dt="2025-04-13T20:38:24.443" v="10525" actId="164"/>
          <ac:cxnSpMkLst>
            <pc:docMk/>
            <pc:sldMk cId="3851433126" sldId="302"/>
            <ac:cxnSpMk id="10" creationId="{4F315C84-C78C-612B-DAD9-2F3C2B849491}"/>
          </ac:cxnSpMkLst>
        </pc:cxnChg>
      </pc:sldChg>
      <pc:sldChg chg="addSp delSp modSp add mod">
        <pc:chgData name="Vlad Vasile Popovici" userId="7a680518-cbee-40e4-89bd-64b09d2027bc" providerId="ADAL" clId="{C9D16456-B15B-43EE-9EA9-5AB10CF291D3}" dt="2025-04-13T20:43:46.151" v="10807" actId="164"/>
        <pc:sldMkLst>
          <pc:docMk/>
          <pc:sldMk cId="1352296653" sldId="303"/>
        </pc:sldMkLst>
        <pc:spChg chg="add mod">
          <ac:chgData name="Vlad Vasile Popovici" userId="7a680518-cbee-40e4-89bd-64b09d2027bc" providerId="ADAL" clId="{C9D16456-B15B-43EE-9EA9-5AB10CF291D3}" dt="2025-04-13T20:43:46.151" v="10807" actId="164"/>
          <ac:spMkLst>
            <pc:docMk/>
            <pc:sldMk cId="1352296653" sldId="303"/>
            <ac:spMk id="2" creationId="{134EFC1C-86C6-3CE1-23E7-BE0C8C6EF5D1}"/>
          </ac:spMkLst>
        </pc:spChg>
        <pc:spChg chg="add mod">
          <ac:chgData name="Vlad Vasile Popovici" userId="7a680518-cbee-40e4-89bd-64b09d2027bc" providerId="ADAL" clId="{C9D16456-B15B-43EE-9EA9-5AB10CF291D3}" dt="2025-04-13T20:43:46.151" v="10807" actId="164"/>
          <ac:spMkLst>
            <pc:docMk/>
            <pc:sldMk cId="1352296653" sldId="303"/>
            <ac:spMk id="4" creationId="{3AA15392-A5AC-200D-BBD5-6C923B9C8ECC}"/>
          </ac:spMkLst>
        </pc:spChg>
        <pc:spChg chg="add mod">
          <ac:chgData name="Vlad Vasile Popovici" userId="7a680518-cbee-40e4-89bd-64b09d2027bc" providerId="ADAL" clId="{C9D16456-B15B-43EE-9EA9-5AB10CF291D3}" dt="2025-04-13T20:43:46.151" v="10807" actId="164"/>
          <ac:spMkLst>
            <pc:docMk/>
            <pc:sldMk cId="1352296653" sldId="303"/>
            <ac:spMk id="8" creationId="{395D34CF-5AB7-9BD4-8AEC-67208320D840}"/>
          </ac:spMkLst>
        </pc:spChg>
        <pc:spChg chg="add mod">
          <ac:chgData name="Vlad Vasile Popovici" userId="7a680518-cbee-40e4-89bd-64b09d2027bc" providerId="ADAL" clId="{C9D16456-B15B-43EE-9EA9-5AB10CF291D3}" dt="2025-04-13T20:43:46.151" v="10807" actId="164"/>
          <ac:spMkLst>
            <pc:docMk/>
            <pc:sldMk cId="1352296653" sldId="303"/>
            <ac:spMk id="9" creationId="{54A6EB14-4EEF-58BC-6EB1-DF31BC2C78E8}"/>
          </ac:spMkLst>
        </pc:spChg>
        <pc:spChg chg="add mod">
          <ac:chgData name="Vlad Vasile Popovici" userId="7a680518-cbee-40e4-89bd-64b09d2027bc" providerId="ADAL" clId="{C9D16456-B15B-43EE-9EA9-5AB10CF291D3}" dt="2025-04-13T20:43:46.151" v="10807" actId="164"/>
          <ac:spMkLst>
            <pc:docMk/>
            <pc:sldMk cId="1352296653" sldId="303"/>
            <ac:spMk id="10" creationId="{5D962982-006A-817B-4F12-F5289700267B}"/>
          </ac:spMkLst>
        </pc:spChg>
        <pc:spChg chg="add mod">
          <ac:chgData name="Vlad Vasile Popovici" userId="7a680518-cbee-40e4-89bd-64b09d2027bc" providerId="ADAL" clId="{C9D16456-B15B-43EE-9EA9-5AB10CF291D3}" dt="2025-04-13T20:43:46.151" v="10807" actId="164"/>
          <ac:spMkLst>
            <pc:docMk/>
            <pc:sldMk cId="1352296653" sldId="303"/>
            <ac:spMk id="11" creationId="{A8E63E3B-24FA-D147-F196-9E83FB14CF54}"/>
          </ac:spMkLst>
        </pc:spChg>
        <pc:grpChg chg="add mod">
          <ac:chgData name="Vlad Vasile Popovici" userId="7a680518-cbee-40e4-89bd-64b09d2027bc" providerId="ADAL" clId="{C9D16456-B15B-43EE-9EA9-5AB10CF291D3}" dt="2025-04-13T20:43:46.151" v="10807" actId="164"/>
          <ac:grpSpMkLst>
            <pc:docMk/>
            <pc:sldMk cId="1352296653" sldId="303"/>
            <ac:grpSpMk id="12" creationId="{FAB87442-6D05-1409-C6A4-559DBD8B5C70}"/>
          </ac:grpSpMkLst>
        </pc:grpChg>
        <pc:picChg chg="add mod">
          <ac:chgData name="Vlad Vasile Popovici" userId="7a680518-cbee-40e4-89bd-64b09d2027bc" providerId="ADAL" clId="{C9D16456-B15B-43EE-9EA9-5AB10CF291D3}" dt="2025-04-13T20:43:46.151" v="10807" actId="164"/>
          <ac:picMkLst>
            <pc:docMk/>
            <pc:sldMk cId="1352296653" sldId="303"/>
            <ac:picMk id="6" creationId="{95B07FD4-B05F-57C0-84C0-98F3DCF87614}"/>
          </ac:picMkLst>
        </pc:picChg>
        <pc:cxnChg chg="add mod">
          <ac:chgData name="Vlad Vasile Popovici" userId="7a680518-cbee-40e4-89bd-64b09d2027bc" providerId="ADAL" clId="{C9D16456-B15B-43EE-9EA9-5AB10CF291D3}" dt="2025-04-13T20:43:46.151" v="10807" actId="164"/>
          <ac:cxnSpMkLst>
            <pc:docMk/>
            <pc:sldMk cId="1352296653" sldId="303"/>
            <ac:cxnSpMk id="5" creationId="{340672D0-414D-DC65-2B87-1D821E86EF0B}"/>
          </ac:cxnSpMkLst>
        </pc:cxnChg>
      </pc:sldChg>
      <pc:sldChg chg="addSp delSp modSp add mod">
        <pc:chgData name="Vlad Vasile Popovici" userId="7a680518-cbee-40e4-89bd-64b09d2027bc" providerId="ADAL" clId="{C9D16456-B15B-43EE-9EA9-5AB10CF291D3}" dt="2025-04-13T20:45:58.215" v="10880" actId="164"/>
        <pc:sldMkLst>
          <pc:docMk/>
          <pc:sldMk cId="3412363891" sldId="304"/>
        </pc:sldMkLst>
        <pc:spChg chg="add mod">
          <ac:chgData name="Vlad Vasile Popovici" userId="7a680518-cbee-40e4-89bd-64b09d2027bc" providerId="ADAL" clId="{C9D16456-B15B-43EE-9EA9-5AB10CF291D3}" dt="2025-04-13T20:45:58.215" v="10880" actId="164"/>
          <ac:spMkLst>
            <pc:docMk/>
            <pc:sldMk cId="3412363891" sldId="304"/>
            <ac:spMk id="2" creationId="{5428DEC1-CF8A-ADFA-596F-DA8CEB0C1B22}"/>
          </ac:spMkLst>
        </pc:spChg>
        <pc:spChg chg="add mod">
          <ac:chgData name="Vlad Vasile Popovici" userId="7a680518-cbee-40e4-89bd-64b09d2027bc" providerId="ADAL" clId="{C9D16456-B15B-43EE-9EA9-5AB10CF291D3}" dt="2025-04-13T20:45:58.215" v="10880" actId="164"/>
          <ac:spMkLst>
            <pc:docMk/>
            <pc:sldMk cId="3412363891" sldId="304"/>
            <ac:spMk id="3" creationId="{6A0E1DD2-31CE-D763-42AE-5880E4DC0487}"/>
          </ac:spMkLst>
        </pc:spChg>
        <pc:spChg chg="add mod">
          <ac:chgData name="Vlad Vasile Popovici" userId="7a680518-cbee-40e4-89bd-64b09d2027bc" providerId="ADAL" clId="{C9D16456-B15B-43EE-9EA9-5AB10CF291D3}" dt="2025-04-13T20:45:58.215" v="10880" actId="164"/>
          <ac:spMkLst>
            <pc:docMk/>
            <pc:sldMk cId="3412363891" sldId="304"/>
            <ac:spMk id="5" creationId="{307B01C6-1C37-4F40-D7EE-EF5D869B0605}"/>
          </ac:spMkLst>
        </pc:spChg>
        <pc:grpChg chg="add mod">
          <ac:chgData name="Vlad Vasile Popovici" userId="7a680518-cbee-40e4-89bd-64b09d2027bc" providerId="ADAL" clId="{C9D16456-B15B-43EE-9EA9-5AB10CF291D3}" dt="2025-04-13T20:45:58.215" v="10880" actId="164"/>
          <ac:grpSpMkLst>
            <pc:docMk/>
            <pc:sldMk cId="3412363891" sldId="304"/>
            <ac:grpSpMk id="12" creationId="{FD016EE5-DCA3-8152-11A7-3D8857B88EFA}"/>
          </ac:grpSpMkLst>
        </pc:grpChg>
        <pc:picChg chg="add mod">
          <ac:chgData name="Vlad Vasile Popovici" userId="7a680518-cbee-40e4-89bd-64b09d2027bc" providerId="ADAL" clId="{C9D16456-B15B-43EE-9EA9-5AB10CF291D3}" dt="2025-04-13T20:45:58.215" v="10880" actId="164"/>
          <ac:picMkLst>
            <pc:docMk/>
            <pc:sldMk cId="3412363891" sldId="304"/>
            <ac:picMk id="4" creationId="{721F0F72-22A9-0AEA-37FC-A63CBB4FE096}"/>
          </ac:picMkLst>
        </pc:picChg>
        <pc:cxnChg chg="add mod">
          <ac:chgData name="Vlad Vasile Popovici" userId="7a680518-cbee-40e4-89bd-64b09d2027bc" providerId="ADAL" clId="{C9D16456-B15B-43EE-9EA9-5AB10CF291D3}" dt="2025-04-13T20:45:58.215" v="10880" actId="164"/>
          <ac:cxnSpMkLst>
            <pc:docMk/>
            <pc:sldMk cId="3412363891" sldId="304"/>
            <ac:cxnSpMk id="6" creationId="{340672D0-414D-DC65-2B87-1D821E86EF0B}"/>
          </ac:cxnSpMkLst>
        </pc:cxnChg>
        <pc:cxnChg chg="add mod">
          <ac:chgData name="Vlad Vasile Popovici" userId="7a680518-cbee-40e4-89bd-64b09d2027bc" providerId="ADAL" clId="{C9D16456-B15B-43EE-9EA9-5AB10CF291D3}" dt="2025-04-13T20:45:58.215" v="10880" actId="164"/>
          <ac:cxnSpMkLst>
            <pc:docMk/>
            <pc:sldMk cId="3412363891" sldId="304"/>
            <ac:cxnSpMk id="8" creationId="{C3791F2F-D8AC-1465-E525-7A9F8187AAE0}"/>
          </ac:cxnSpMkLst>
        </pc:cxnChg>
      </pc:sldChg>
      <pc:sldChg chg="add del">
        <pc:chgData name="Vlad Vasile Popovici" userId="7a680518-cbee-40e4-89bd-64b09d2027bc" providerId="ADAL" clId="{C9D16456-B15B-43EE-9EA9-5AB10CF291D3}" dt="2025-04-13T20:46:18.016" v="10881" actId="2696"/>
        <pc:sldMkLst>
          <pc:docMk/>
          <pc:sldMk cId="871166963" sldId="305"/>
        </pc:sldMkLst>
      </pc:sldChg>
      <pc:sldChg chg="addSp delSp modSp add mod ord">
        <pc:chgData name="Vlad Vasile Popovici" userId="7a680518-cbee-40e4-89bd-64b09d2027bc" providerId="ADAL" clId="{C9D16456-B15B-43EE-9EA9-5AB10CF291D3}" dt="2025-04-13T20:48:42.553" v="10999" actId="164"/>
        <pc:sldMkLst>
          <pc:docMk/>
          <pc:sldMk cId="2865658028" sldId="306"/>
        </pc:sldMkLst>
        <pc:spChg chg="add mod">
          <ac:chgData name="Vlad Vasile Popovici" userId="7a680518-cbee-40e4-89bd-64b09d2027bc" providerId="ADAL" clId="{C9D16456-B15B-43EE-9EA9-5AB10CF291D3}" dt="2025-04-13T20:48:42.553" v="10999" actId="164"/>
          <ac:spMkLst>
            <pc:docMk/>
            <pc:sldMk cId="2865658028" sldId="306"/>
            <ac:spMk id="2" creationId="{CE58B8D9-4589-45FA-F3C3-2A8F1119DD8A}"/>
          </ac:spMkLst>
        </pc:spChg>
        <pc:spChg chg="add mod">
          <ac:chgData name="Vlad Vasile Popovici" userId="7a680518-cbee-40e4-89bd-64b09d2027bc" providerId="ADAL" clId="{C9D16456-B15B-43EE-9EA9-5AB10CF291D3}" dt="2025-04-13T20:48:42.553" v="10999" actId="164"/>
          <ac:spMkLst>
            <pc:docMk/>
            <pc:sldMk cId="2865658028" sldId="306"/>
            <ac:spMk id="4" creationId="{92AAFEA6-33E4-8E07-9295-6706502ADE41}"/>
          </ac:spMkLst>
        </pc:spChg>
        <pc:spChg chg="add mod">
          <ac:chgData name="Vlad Vasile Popovici" userId="7a680518-cbee-40e4-89bd-64b09d2027bc" providerId="ADAL" clId="{C9D16456-B15B-43EE-9EA9-5AB10CF291D3}" dt="2025-04-13T20:48:42.553" v="10999" actId="164"/>
          <ac:spMkLst>
            <pc:docMk/>
            <pc:sldMk cId="2865658028" sldId="306"/>
            <ac:spMk id="12" creationId="{289B8F79-6AC3-9AC8-3E82-E265BB687C2C}"/>
          </ac:spMkLst>
        </pc:spChg>
        <pc:grpChg chg="add mod">
          <ac:chgData name="Vlad Vasile Popovici" userId="7a680518-cbee-40e4-89bd-64b09d2027bc" providerId="ADAL" clId="{C9D16456-B15B-43EE-9EA9-5AB10CF291D3}" dt="2025-04-13T20:48:42.553" v="10999" actId="164"/>
          <ac:grpSpMkLst>
            <pc:docMk/>
            <pc:sldMk cId="2865658028" sldId="306"/>
            <ac:grpSpMk id="13" creationId="{185B784F-E034-04BD-4F7A-2BDED53B908E}"/>
          </ac:grpSpMkLst>
        </pc:grpChg>
        <pc:picChg chg="add mod">
          <ac:chgData name="Vlad Vasile Popovici" userId="7a680518-cbee-40e4-89bd-64b09d2027bc" providerId="ADAL" clId="{C9D16456-B15B-43EE-9EA9-5AB10CF291D3}" dt="2025-04-13T20:48:42.553" v="10999" actId="164"/>
          <ac:picMkLst>
            <pc:docMk/>
            <pc:sldMk cId="2865658028" sldId="306"/>
            <ac:picMk id="3" creationId="{E24421C1-518E-8FBD-CC02-68D5744AEAFE}"/>
          </ac:picMkLst>
        </pc:picChg>
        <pc:cxnChg chg="add mod">
          <ac:chgData name="Vlad Vasile Popovici" userId="7a680518-cbee-40e4-89bd-64b09d2027bc" providerId="ADAL" clId="{C9D16456-B15B-43EE-9EA9-5AB10CF291D3}" dt="2025-04-13T20:48:42.553" v="10999" actId="164"/>
          <ac:cxnSpMkLst>
            <pc:docMk/>
            <pc:sldMk cId="2865658028" sldId="306"/>
            <ac:cxnSpMk id="5" creationId="{B39BA500-5221-2C07-EB07-AD90D03EC26E}"/>
          </ac:cxnSpMkLst>
        </pc:cxnChg>
        <pc:cxnChg chg="add mod">
          <ac:chgData name="Vlad Vasile Popovici" userId="7a680518-cbee-40e4-89bd-64b09d2027bc" providerId="ADAL" clId="{C9D16456-B15B-43EE-9EA9-5AB10CF291D3}" dt="2025-04-13T20:48:42.553" v="10999" actId="164"/>
          <ac:cxnSpMkLst>
            <pc:docMk/>
            <pc:sldMk cId="2865658028" sldId="306"/>
            <ac:cxnSpMk id="8" creationId="{B4CB05F2-6E06-ABB3-2605-088AE22AA0C3}"/>
          </ac:cxnSpMkLst>
        </pc:cxnChg>
      </pc:sldChg>
      <pc:sldChg chg="addSp delSp modSp add mod">
        <pc:chgData name="Vlad Vasile Popovici" userId="7a680518-cbee-40e4-89bd-64b09d2027bc" providerId="ADAL" clId="{C9D16456-B15B-43EE-9EA9-5AB10CF291D3}" dt="2025-04-13T20:50:31.865" v="11063" actId="1076"/>
        <pc:sldMkLst>
          <pc:docMk/>
          <pc:sldMk cId="2144361103" sldId="307"/>
        </pc:sldMkLst>
        <pc:spChg chg="add mod">
          <ac:chgData name="Vlad Vasile Popovici" userId="7a680518-cbee-40e4-89bd-64b09d2027bc" providerId="ADAL" clId="{C9D16456-B15B-43EE-9EA9-5AB10CF291D3}" dt="2025-04-13T20:49:53.138" v="11055" actId="20577"/>
          <ac:spMkLst>
            <pc:docMk/>
            <pc:sldMk cId="2144361103" sldId="307"/>
            <ac:spMk id="2" creationId="{7B9CA63E-0DBE-D10A-5A2D-4D9F7FE9EADD}"/>
          </ac:spMkLst>
        </pc:spChg>
        <pc:spChg chg="add mod">
          <ac:chgData name="Vlad Vasile Popovici" userId="7a680518-cbee-40e4-89bd-64b09d2027bc" providerId="ADAL" clId="{C9D16456-B15B-43EE-9EA9-5AB10CF291D3}" dt="2025-04-13T20:50:31.865" v="11063" actId="1076"/>
          <ac:spMkLst>
            <pc:docMk/>
            <pc:sldMk cId="2144361103" sldId="307"/>
            <ac:spMk id="8" creationId="{6AEA129C-D952-1A2E-D53B-C270D816B790}"/>
          </ac:spMkLst>
        </pc:spChg>
        <pc:picChg chg="add mod">
          <ac:chgData name="Vlad Vasile Popovici" userId="7a680518-cbee-40e4-89bd-64b09d2027bc" providerId="ADAL" clId="{C9D16456-B15B-43EE-9EA9-5AB10CF291D3}" dt="2025-04-13T16:08:58.815" v="9994" actId="1076"/>
          <ac:picMkLst>
            <pc:docMk/>
            <pc:sldMk cId="2144361103" sldId="307"/>
            <ac:picMk id="4" creationId="{D4ED2BA6-FE75-7DD8-4112-7FF1F8CD2DFC}"/>
          </ac:picMkLst>
        </pc:picChg>
        <pc:cxnChg chg="add mod">
          <ac:chgData name="Vlad Vasile Popovici" userId="7a680518-cbee-40e4-89bd-64b09d2027bc" providerId="ADAL" clId="{C9D16456-B15B-43EE-9EA9-5AB10CF291D3}" dt="2025-04-13T20:50:10" v="11058" actId="14100"/>
          <ac:cxnSpMkLst>
            <pc:docMk/>
            <pc:sldMk cId="2144361103" sldId="307"/>
            <ac:cxnSpMk id="3" creationId="{9F4A26E1-E9CD-4BB1-DFBA-4511B1FD21FE}"/>
          </ac:cxnSpMkLst>
        </pc:cxnChg>
        <pc:cxnChg chg="add mod">
          <ac:chgData name="Vlad Vasile Popovici" userId="7a680518-cbee-40e4-89bd-64b09d2027bc" providerId="ADAL" clId="{C9D16456-B15B-43EE-9EA9-5AB10CF291D3}" dt="2025-04-13T20:50:24.863" v="11061" actId="14100"/>
          <ac:cxnSpMkLst>
            <pc:docMk/>
            <pc:sldMk cId="2144361103" sldId="307"/>
            <ac:cxnSpMk id="6" creationId="{D78AD9C4-DBBB-4A15-C2AD-56DB13F15394}"/>
          </ac:cxnSpMkLst>
        </pc:cxnChg>
      </pc:sldChg>
      <pc:sldChg chg="delSp modSp new mod">
        <pc:chgData name="Vlad Vasile Popovici" userId="7a680518-cbee-40e4-89bd-64b09d2027bc" providerId="ADAL" clId="{C9D16456-B15B-43EE-9EA9-5AB10CF291D3}" dt="2025-04-13T16:11:06.335" v="10003"/>
        <pc:sldMkLst>
          <pc:docMk/>
          <pc:sldMk cId="3517890509" sldId="308"/>
        </pc:sldMkLst>
        <pc:spChg chg="mod">
          <ac:chgData name="Vlad Vasile Popovici" userId="7a680518-cbee-40e4-89bd-64b09d2027bc" providerId="ADAL" clId="{C9D16456-B15B-43EE-9EA9-5AB10CF291D3}" dt="2025-04-13T16:11:06.335" v="10003"/>
          <ac:spMkLst>
            <pc:docMk/>
            <pc:sldMk cId="3517890509" sldId="308"/>
            <ac:spMk id="3" creationId="{1AE95CE1-10DF-0B8D-EF93-793D2C5D1EAE}"/>
          </ac:spMkLst>
        </pc:spChg>
      </pc:sldChg>
      <pc:sldChg chg="delSp modSp new mod">
        <pc:chgData name="Vlad Vasile Popovici" userId="7a680518-cbee-40e4-89bd-64b09d2027bc" providerId="ADAL" clId="{C9D16456-B15B-43EE-9EA9-5AB10CF291D3}" dt="2025-04-13T16:11:39.840" v="10010" actId="27636"/>
        <pc:sldMkLst>
          <pc:docMk/>
          <pc:sldMk cId="603735563" sldId="309"/>
        </pc:sldMkLst>
        <pc:spChg chg="mod">
          <ac:chgData name="Vlad Vasile Popovici" userId="7a680518-cbee-40e4-89bd-64b09d2027bc" providerId="ADAL" clId="{C9D16456-B15B-43EE-9EA9-5AB10CF291D3}" dt="2025-04-13T16:11:39.840" v="10010" actId="27636"/>
          <ac:spMkLst>
            <pc:docMk/>
            <pc:sldMk cId="603735563" sldId="309"/>
            <ac:spMk id="3" creationId="{6089F4AF-24E7-46C3-EA0B-59D05F70B173}"/>
          </ac:spMkLst>
        </pc:spChg>
      </pc:sldChg>
      <pc:sldChg chg="delSp modSp new mod">
        <pc:chgData name="Vlad Vasile Popovici" userId="7a680518-cbee-40e4-89bd-64b09d2027bc" providerId="ADAL" clId="{C9D16456-B15B-43EE-9EA9-5AB10CF291D3}" dt="2025-04-13T16:12:10.391" v="10017" actId="27636"/>
        <pc:sldMkLst>
          <pc:docMk/>
          <pc:sldMk cId="2112257509" sldId="310"/>
        </pc:sldMkLst>
        <pc:spChg chg="mod">
          <ac:chgData name="Vlad Vasile Popovici" userId="7a680518-cbee-40e4-89bd-64b09d2027bc" providerId="ADAL" clId="{C9D16456-B15B-43EE-9EA9-5AB10CF291D3}" dt="2025-04-13T16:12:10.391" v="10017" actId="27636"/>
          <ac:spMkLst>
            <pc:docMk/>
            <pc:sldMk cId="2112257509" sldId="310"/>
            <ac:spMk id="3" creationId="{99AFEB65-2EFF-4A97-16F1-9745149973BB}"/>
          </ac:spMkLst>
        </pc:spChg>
      </pc:sldChg>
      <pc:sldChg chg="modSp add mod">
        <pc:chgData name="Vlad Vasile Popovici" userId="7a680518-cbee-40e4-89bd-64b09d2027bc" providerId="ADAL" clId="{C9D16456-B15B-43EE-9EA9-5AB10CF291D3}" dt="2025-04-13T16:12:26.323" v="10019"/>
        <pc:sldMkLst>
          <pc:docMk/>
          <pc:sldMk cId="1993759573" sldId="311"/>
        </pc:sldMkLst>
        <pc:spChg chg="mod">
          <ac:chgData name="Vlad Vasile Popovici" userId="7a680518-cbee-40e4-89bd-64b09d2027bc" providerId="ADAL" clId="{C9D16456-B15B-43EE-9EA9-5AB10CF291D3}" dt="2025-04-13T16:12:26.323" v="10019"/>
          <ac:spMkLst>
            <pc:docMk/>
            <pc:sldMk cId="1993759573" sldId="311"/>
            <ac:spMk id="3" creationId="{1911A0C1-0A40-D5F1-8D9C-905E0C3075E7}"/>
          </ac:spMkLst>
        </pc:spChg>
      </pc:sldChg>
      <pc:sldChg chg="modSp add mod">
        <pc:chgData name="Vlad Vasile Popovici" userId="7a680518-cbee-40e4-89bd-64b09d2027bc" providerId="ADAL" clId="{C9D16456-B15B-43EE-9EA9-5AB10CF291D3}" dt="2025-04-13T16:12:42.628" v="10021"/>
        <pc:sldMkLst>
          <pc:docMk/>
          <pc:sldMk cId="2029877914" sldId="312"/>
        </pc:sldMkLst>
        <pc:spChg chg="mod">
          <ac:chgData name="Vlad Vasile Popovici" userId="7a680518-cbee-40e4-89bd-64b09d2027bc" providerId="ADAL" clId="{C9D16456-B15B-43EE-9EA9-5AB10CF291D3}" dt="2025-04-13T16:12:42.628" v="10021"/>
          <ac:spMkLst>
            <pc:docMk/>
            <pc:sldMk cId="2029877914" sldId="312"/>
            <ac:spMk id="3" creationId="{D7241064-B7BE-CBAE-A6CB-112889A8F8F0}"/>
          </ac:spMkLst>
        </pc:spChg>
      </pc:sldChg>
      <pc:sldChg chg="modSp add mod">
        <pc:chgData name="Vlad Vasile Popovici" userId="7a680518-cbee-40e4-89bd-64b09d2027bc" providerId="ADAL" clId="{C9D16456-B15B-43EE-9EA9-5AB10CF291D3}" dt="2025-04-13T16:13:05.486" v="10025" actId="27636"/>
        <pc:sldMkLst>
          <pc:docMk/>
          <pc:sldMk cId="1578490732" sldId="313"/>
        </pc:sldMkLst>
        <pc:spChg chg="mod">
          <ac:chgData name="Vlad Vasile Popovici" userId="7a680518-cbee-40e4-89bd-64b09d2027bc" providerId="ADAL" clId="{C9D16456-B15B-43EE-9EA9-5AB10CF291D3}" dt="2025-04-13T16:13:05.486" v="10025" actId="27636"/>
          <ac:spMkLst>
            <pc:docMk/>
            <pc:sldMk cId="1578490732" sldId="313"/>
            <ac:spMk id="3" creationId="{7EC61A4A-06EC-DCA5-1AC5-7C629D80DB67}"/>
          </ac:spMkLst>
        </pc:spChg>
      </pc:sldChg>
      <pc:sldChg chg="modSp add mod">
        <pc:chgData name="Vlad Vasile Popovici" userId="7a680518-cbee-40e4-89bd-64b09d2027bc" providerId="ADAL" clId="{C9D16456-B15B-43EE-9EA9-5AB10CF291D3}" dt="2025-04-13T20:53:29.988" v="11080" actId="27636"/>
        <pc:sldMkLst>
          <pc:docMk/>
          <pc:sldMk cId="663511449" sldId="314"/>
        </pc:sldMkLst>
        <pc:spChg chg="mod">
          <ac:chgData name="Vlad Vasile Popovici" userId="7a680518-cbee-40e4-89bd-64b09d2027bc" providerId="ADAL" clId="{C9D16456-B15B-43EE-9EA9-5AB10CF291D3}" dt="2025-04-13T20:53:29.988" v="11080" actId="27636"/>
          <ac:spMkLst>
            <pc:docMk/>
            <pc:sldMk cId="663511449" sldId="314"/>
            <ac:spMk id="3" creationId="{0B3DA0FD-B950-8275-185F-230B7A969A3E}"/>
          </ac:spMkLst>
        </pc:spChg>
      </pc:sldChg>
      <pc:sldChg chg="modSp add mod">
        <pc:chgData name="Vlad Vasile Popovici" userId="7a680518-cbee-40e4-89bd-64b09d2027bc" providerId="ADAL" clId="{C9D16456-B15B-43EE-9EA9-5AB10CF291D3}" dt="2025-04-13T20:54:30.381" v="11106" actId="27636"/>
        <pc:sldMkLst>
          <pc:docMk/>
          <pc:sldMk cId="1043424496" sldId="315"/>
        </pc:sldMkLst>
        <pc:spChg chg="mod">
          <ac:chgData name="Vlad Vasile Popovici" userId="7a680518-cbee-40e4-89bd-64b09d2027bc" providerId="ADAL" clId="{C9D16456-B15B-43EE-9EA9-5AB10CF291D3}" dt="2025-04-13T20:54:30.381" v="11106" actId="27636"/>
          <ac:spMkLst>
            <pc:docMk/>
            <pc:sldMk cId="1043424496" sldId="315"/>
            <ac:spMk id="3" creationId="{43130073-B8A0-B692-8DFB-89E86ECF557C}"/>
          </ac:spMkLst>
        </pc:spChg>
      </pc:sldChg>
      <pc:sldChg chg="modSp add mod">
        <pc:chgData name="Vlad Vasile Popovici" userId="7a680518-cbee-40e4-89bd-64b09d2027bc" providerId="ADAL" clId="{C9D16456-B15B-43EE-9EA9-5AB10CF291D3}" dt="2025-04-13T20:55:27.399" v="11113" actId="27636"/>
        <pc:sldMkLst>
          <pc:docMk/>
          <pc:sldMk cId="472318392" sldId="316"/>
        </pc:sldMkLst>
        <pc:spChg chg="mod">
          <ac:chgData name="Vlad Vasile Popovici" userId="7a680518-cbee-40e4-89bd-64b09d2027bc" providerId="ADAL" clId="{C9D16456-B15B-43EE-9EA9-5AB10CF291D3}" dt="2025-04-13T20:55:27.399" v="11113" actId="27636"/>
          <ac:spMkLst>
            <pc:docMk/>
            <pc:sldMk cId="472318392" sldId="316"/>
            <ac:spMk id="3" creationId="{269E143E-641A-89AB-C2F2-57BDFF1B416A}"/>
          </ac:spMkLst>
        </pc:spChg>
      </pc:sldChg>
      <pc:sldChg chg="modSp add mod">
        <pc:chgData name="Vlad Vasile Popovici" userId="7a680518-cbee-40e4-89bd-64b09d2027bc" providerId="ADAL" clId="{C9D16456-B15B-43EE-9EA9-5AB10CF291D3}" dt="2025-04-13T20:56:06.509" v="11123" actId="27636"/>
        <pc:sldMkLst>
          <pc:docMk/>
          <pc:sldMk cId="924453718" sldId="317"/>
        </pc:sldMkLst>
        <pc:spChg chg="mod">
          <ac:chgData name="Vlad Vasile Popovici" userId="7a680518-cbee-40e4-89bd-64b09d2027bc" providerId="ADAL" clId="{C9D16456-B15B-43EE-9EA9-5AB10CF291D3}" dt="2025-04-13T20:56:06.509" v="11123" actId="27636"/>
          <ac:spMkLst>
            <pc:docMk/>
            <pc:sldMk cId="924453718" sldId="317"/>
            <ac:spMk id="3" creationId="{06BD113E-4D75-868D-0243-459575B69027}"/>
          </ac:spMkLst>
        </pc:spChg>
      </pc:sldChg>
      <pc:sldChg chg="modSp add mod">
        <pc:chgData name="Vlad Vasile Popovici" userId="7a680518-cbee-40e4-89bd-64b09d2027bc" providerId="ADAL" clId="{C9D16456-B15B-43EE-9EA9-5AB10CF291D3}" dt="2025-04-13T20:56:42.105" v="11128" actId="27636"/>
        <pc:sldMkLst>
          <pc:docMk/>
          <pc:sldMk cId="2953732094" sldId="318"/>
        </pc:sldMkLst>
        <pc:spChg chg="mod">
          <ac:chgData name="Vlad Vasile Popovici" userId="7a680518-cbee-40e4-89bd-64b09d2027bc" providerId="ADAL" clId="{C9D16456-B15B-43EE-9EA9-5AB10CF291D3}" dt="2025-04-13T20:56:42.105" v="11128" actId="27636"/>
          <ac:spMkLst>
            <pc:docMk/>
            <pc:sldMk cId="2953732094" sldId="318"/>
            <ac:spMk id="3" creationId="{88CE35FF-8F6A-5EE6-BCF9-0F2B92BA8162}"/>
          </ac:spMkLst>
        </pc:spChg>
      </pc:sldChg>
      <pc:sldChg chg="modSp add mod">
        <pc:chgData name="Vlad Vasile Popovici" userId="7a680518-cbee-40e4-89bd-64b09d2027bc" providerId="ADAL" clId="{C9D16456-B15B-43EE-9EA9-5AB10CF291D3}" dt="2025-04-13T20:57:03.889" v="11135" actId="27636"/>
        <pc:sldMkLst>
          <pc:docMk/>
          <pc:sldMk cId="2440393193" sldId="319"/>
        </pc:sldMkLst>
        <pc:spChg chg="mod">
          <ac:chgData name="Vlad Vasile Popovici" userId="7a680518-cbee-40e4-89bd-64b09d2027bc" providerId="ADAL" clId="{C9D16456-B15B-43EE-9EA9-5AB10CF291D3}" dt="2025-04-13T20:57:03.889" v="11135" actId="27636"/>
          <ac:spMkLst>
            <pc:docMk/>
            <pc:sldMk cId="2440393193" sldId="319"/>
            <ac:spMk id="3" creationId="{FDE14452-A42D-6886-A465-AECFE53A6C13}"/>
          </ac:spMkLst>
        </pc:spChg>
      </pc:sldChg>
      <pc:sldChg chg="modSp add mod">
        <pc:chgData name="Vlad Vasile Popovici" userId="7a680518-cbee-40e4-89bd-64b09d2027bc" providerId="ADAL" clId="{C9D16456-B15B-43EE-9EA9-5AB10CF291D3}" dt="2025-04-13T20:57:53.206" v="11140" actId="14100"/>
        <pc:sldMkLst>
          <pc:docMk/>
          <pc:sldMk cId="3610516637" sldId="320"/>
        </pc:sldMkLst>
        <pc:spChg chg="mod">
          <ac:chgData name="Vlad Vasile Popovici" userId="7a680518-cbee-40e4-89bd-64b09d2027bc" providerId="ADAL" clId="{C9D16456-B15B-43EE-9EA9-5AB10CF291D3}" dt="2025-04-13T20:57:53.206" v="11140" actId="14100"/>
          <ac:spMkLst>
            <pc:docMk/>
            <pc:sldMk cId="3610516637" sldId="320"/>
            <ac:spMk id="3" creationId="{822895BF-6BA0-A604-9946-6A173C83A079}"/>
          </ac:spMkLst>
        </pc:spChg>
      </pc:sldChg>
      <pc:sldChg chg="modSp add mod">
        <pc:chgData name="Vlad Vasile Popovici" userId="7a680518-cbee-40e4-89bd-64b09d2027bc" providerId="ADAL" clId="{C9D16456-B15B-43EE-9EA9-5AB10CF291D3}" dt="2025-04-13T21:00:02.695" v="11164" actId="20577"/>
        <pc:sldMkLst>
          <pc:docMk/>
          <pc:sldMk cId="2890621362" sldId="321"/>
        </pc:sldMkLst>
        <pc:spChg chg="mod">
          <ac:chgData name="Vlad Vasile Popovici" userId="7a680518-cbee-40e4-89bd-64b09d2027bc" providerId="ADAL" clId="{C9D16456-B15B-43EE-9EA9-5AB10CF291D3}" dt="2025-04-13T21:00:02.695" v="11164" actId="20577"/>
          <ac:spMkLst>
            <pc:docMk/>
            <pc:sldMk cId="2890621362" sldId="321"/>
            <ac:spMk id="3" creationId="{7148E07C-A843-0679-666D-82184DA255DC}"/>
          </ac:spMkLst>
        </pc:spChg>
      </pc:sldChg>
      <pc:sldChg chg="modSp add mod">
        <pc:chgData name="Vlad Vasile Popovici" userId="7a680518-cbee-40e4-89bd-64b09d2027bc" providerId="ADAL" clId="{C9D16456-B15B-43EE-9EA9-5AB10CF291D3}" dt="2025-04-13T21:00:34.670" v="11168" actId="255"/>
        <pc:sldMkLst>
          <pc:docMk/>
          <pc:sldMk cId="2686508627" sldId="322"/>
        </pc:sldMkLst>
        <pc:spChg chg="mod">
          <ac:chgData name="Vlad Vasile Popovici" userId="7a680518-cbee-40e4-89bd-64b09d2027bc" providerId="ADAL" clId="{C9D16456-B15B-43EE-9EA9-5AB10CF291D3}" dt="2025-04-13T21:00:34.670" v="11168" actId="255"/>
          <ac:spMkLst>
            <pc:docMk/>
            <pc:sldMk cId="2686508627" sldId="322"/>
            <ac:spMk id="3" creationId="{A56819FF-55F8-2948-FADA-6B465929670E}"/>
          </ac:spMkLst>
        </pc:spChg>
      </pc:sldChg>
      <pc:sldChg chg="modSp add mod">
        <pc:chgData name="Vlad Vasile Popovici" userId="7a680518-cbee-40e4-89bd-64b09d2027bc" providerId="ADAL" clId="{C9D16456-B15B-43EE-9EA9-5AB10CF291D3}" dt="2025-04-13T21:01:08.726" v="11173" actId="1076"/>
        <pc:sldMkLst>
          <pc:docMk/>
          <pc:sldMk cId="2336868192" sldId="323"/>
        </pc:sldMkLst>
        <pc:spChg chg="mod">
          <ac:chgData name="Vlad Vasile Popovici" userId="7a680518-cbee-40e4-89bd-64b09d2027bc" providerId="ADAL" clId="{C9D16456-B15B-43EE-9EA9-5AB10CF291D3}" dt="2025-04-13T21:01:08.726" v="11173" actId="1076"/>
          <ac:spMkLst>
            <pc:docMk/>
            <pc:sldMk cId="2336868192" sldId="323"/>
            <ac:spMk id="3" creationId="{378FC9B9-609F-FED9-AC71-176E255D4A8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C647D-F613-4603-8E6E-661F17D5C0F5}" type="datetimeFigureOut">
              <a:rPr lang="en-GB" smtClean="0"/>
              <a:t>02/10/2025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A46B0-30B9-4ACB-A003-5AB2A2F3C777}" type="slidenum">
              <a:rPr lang="en-GB" smtClean="0"/>
              <a:t>‹#›</a:t>
            </a:fld>
            <a:endParaRPr lang="en-GB"/>
          </a:p>
        </p:txBody>
      </p:sp>
    </p:spTree>
    <p:extLst>
      <p:ext uri="{BB962C8B-B14F-4D97-AF65-F5344CB8AC3E}">
        <p14:creationId xmlns:p14="http://schemas.microsoft.com/office/powerpoint/2010/main" val="4014899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AA46B0-30B9-4ACB-A003-5AB2A2F3C777}" type="slidenum">
              <a:rPr lang="en-GB" smtClean="0"/>
              <a:t>1</a:t>
            </a:fld>
            <a:endParaRPr lang="en-GB"/>
          </a:p>
        </p:txBody>
      </p:sp>
    </p:spTree>
    <p:extLst>
      <p:ext uri="{BB962C8B-B14F-4D97-AF65-F5344CB8AC3E}">
        <p14:creationId xmlns:p14="http://schemas.microsoft.com/office/powerpoint/2010/main" val="246217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D006-BADE-A076-2530-9F2515782C5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RO"/>
          </a:p>
        </p:txBody>
      </p:sp>
      <p:sp>
        <p:nvSpPr>
          <p:cNvPr id="3" name="Subtitle 2">
            <a:extLst>
              <a:ext uri="{FF2B5EF4-FFF2-40B4-BE49-F238E27FC236}">
                <a16:creationId xmlns:a16="http://schemas.microsoft.com/office/drawing/2014/main" id="{C33DBF77-DFE3-5DB0-7458-4CA73F0D17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RO"/>
          </a:p>
        </p:txBody>
      </p:sp>
      <p:sp>
        <p:nvSpPr>
          <p:cNvPr id="4" name="Date Placeholder 3">
            <a:extLst>
              <a:ext uri="{FF2B5EF4-FFF2-40B4-BE49-F238E27FC236}">
                <a16:creationId xmlns:a16="http://schemas.microsoft.com/office/drawing/2014/main" id="{2C44ADB0-FDCC-C97B-99DA-7BFE2A743317}"/>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5" name="Footer Placeholder 4">
            <a:extLst>
              <a:ext uri="{FF2B5EF4-FFF2-40B4-BE49-F238E27FC236}">
                <a16:creationId xmlns:a16="http://schemas.microsoft.com/office/drawing/2014/main" id="{8260F13A-B07D-A997-D3B0-5276E57FD2B5}"/>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7ACFA38C-6F4A-2ABF-418D-8D859C5C046D}"/>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201527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612A-2ABD-30C9-3B7C-666397B7E885}"/>
              </a:ext>
            </a:extLst>
          </p:cNvPr>
          <p:cNvSpPr>
            <a:spLocks noGrp="1"/>
          </p:cNvSpPr>
          <p:nvPr>
            <p:ph type="title"/>
          </p:nvPr>
        </p:nvSpPr>
        <p:spPr/>
        <p:txBody>
          <a:bodyPr/>
          <a:lstStyle/>
          <a:p>
            <a:r>
              <a:rPr lang="en-GB"/>
              <a:t>Click to edit Master title style</a:t>
            </a:r>
            <a:endParaRPr lang="en-RO"/>
          </a:p>
        </p:txBody>
      </p:sp>
      <p:sp>
        <p:nvSpPr>
          <p:cNvPr id="3" name="Vertical Text Placeholder 2">
            <a:extLst>
              <a:ext uri="{FF2B5EF4-FFF2-40B4-BE49-F238E27FC236}">
                <a16:creationId xmlns:a16="http://schemas.microsoft.com/office/drawing/2014/main" id="{7268771E-79B2-02C8-5EB4-3CA667C2AC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E2CBF696-28B7-E835-4EC4-40CE01E99BE5}"/>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5" name="Footer Placeholder 4">
            <a:extLst>
              <a:ext uri="{FF2B5EF4-FFF2-40B4-BE49-F238E27FC236}">
                <a16:creationId xmlns:a16="http://schemas.microsoft.com/office/drawing/2014/main" id="{93CEC5B7-3A90-C014-7C0A-11A2A4235121}"/>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46C1FA0D-D4AA-DDF2-3B6C-ED1EA1E92188}"/>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3445874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3A6795-BFA5-930B-F6BD-75AA969BF1F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RO"/>
          </a:p>
        </p:txBody>
      </p:sp>
      <p:sp>
        <p:nvSpPr>
          <p:cNvPr id="3" name="Vertical Text Placeholder 2">
            <a:extLst>
              <a:ext uri="{FF2B5EF4-FFF2-40B4-BE49-F238E27FC236}">
                <a16:creationId xmlns:a16="http://schemas.microsoft.com/office/drawing/2014/main" id="{F4FB9B46-3ACD-9B04-10B4-36197ADC97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5629B3BF-D45F-ED2E-1AE3-3ECE72D47EC6}"/>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5" name="Footer Placeholder 4">
            <a:extLst>
              <a:ext uri="{FF2B5EF4-FFF2-40B4-BE49-F238E27FC236}">
                <a16:creationId xmlns:a16="http://schemas.microsoft.com/office/drawing/2014/main" id="{BC7A6C60-5F17-40A8-C738-9B7AEBDD56FF}"/>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745E42E0-0481-16FE-028A-A1C236265FCF}"/>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223763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E50E-CA1D-38E0-C8BE-BEF96118EDD1}"/>
              </a:ext>
            </a:extLst>
          </p:cNvPr>
          <p:cNvSpPr>
            <a:spLocks noGrp="1"/>
          </p:cNvSpPr>
          <p:nvPr>
            <p:ph type="title"/>
          </p:nvPr>
        </p:nvSpPr>
        <p:spPr/>
        <p:txBody>
          <a:bodyPr/>
          <a:lstStyle/>
          <a:p>
            <a:r>
              <a:rPr lang="en-GB"/>
              <a:t>Click to edit Master title style</a:t>
            </a:r>
            <a:endParaRPr lang="en-RO"/>
          </a:p>
        </p:txBody>
      </p:sp>
      <p:sp>
        <p:nvSpPr>
          <p:cNvPr id="3" name="Content Placeholder 2">
            <a:extLst>
              <a:ext uri="{FF2B5EF4-FFF2-40B4-BE49-F238E27FC236}">
                <a16:creationId xmlns:a16="http://schemas.microsoft.com/office/drawing/2014/main" id="{1544746D-F9F2-30C9-A52E-A45514B7B37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82499E7D-E5BD-69F1-F690-D14CFB0E64B1}"/>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5" name="Footer Placeholder 4">
            <a:extLst>
              <a:ext uri="{FF2B5EF4-FFF2-40B4-BE49-F238E27FC236}">
                <a16:creationId xmlns:a16="http://schemas.microsoft.com/office/drawing/2014/main" id="{85FEDD25-02B8-D612-283A-F313B92DDE59}"/>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E8F2785B-7662-7D76-9907-8EE73ACA6C04}"/>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152372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48B9E-D3BA-EEC7-1D9F-09CB097C2A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RO"/>
          </a:p>
        </p:txBody>
      </p:sp>
      <p:sp>
        <p:nvSpPr>
          <p:cNvPr id="3" name="Text Placeholder 2">
            <a:extLst>
              <a:ext uri="{FF2B5EF4-FFF2-40B4-BE49-F238E27FC236}">
                <a16:creationId xmlns:a16="http://schemas.microsoft.com/office/drawing/2014/main" id="{F8D08FB7-C136-B3FA-0E45-AF46EE60E6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42D049-E010-59C9-1136-0559D8910D77}"/>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5" name="Footer Placeholder 4">
            <a:extLst>
              <a:ext uri="{FF2B5EF4-FFF2-40B4-BE49-F238E27FC236}">
                <a16:creationId xmlns:a16="http://schemas.microsoft.com/office/drawing/2014/main" id="{61065842-8A5F-35E6-FD4F-3AA378039CAE}"/>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A6A23EDD-A5DD-C537-DC28-20A9A87F21C3}"/>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1812692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9CFC7-D1E2-CB91-A1C5-609B953EFB21}"/>
              </a:ext>
            </a:extLst>
          </p:cNvPr>
          <p:cNvSpPr>
            <a:spLocks noGrp="1"/>
          </p:cNvSpPr>
          <p:nvPr>
            <p:ph type="title"/>
          </p:nvPr>
        </p:nvSpPr>
        <p:spPr/>
        <p:txBody>
          <a:bodyPr/>
          <a:lstStyle/>
          <a:p>
            <a:r>
              <a:rPr lang="en-GB"/>
              <a:t>Click to edit Master title style</a:t>
            </a:r>
            <a:endParaRPr lang="en-RO"/>
          </a:p>
        </p:txBody>
      </p:sp>
      <p:sp>
        <p:nvSpPr>
          <p:cNvPr id="3" name="Content Placeholder 2">
            <a:extLst>
              <a:ext uri="{FF2B5EF4-FFF2-40B4-BE49-F238E27FC236}">
                <a16:creationId xmlns:a16="http://schemas.microsoft.com/office/drawing/2014/main" id="{6078D058-78FA-482E-61BC-748BE41E32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Content Placeholder 3">
            <a:extLst>
              <a:ext uri="{FF2B5EF4-FFF2-40B4-BE49-F238E27FC236}">
                <a16:creationId xmlns:a16="http://schemas.microsoft.com/office/drawing/2014/main" id="{87DE8713-330F-A95C-B816-5869E1F91A7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5" name="Date Placeholder 4">
            <a:extLst>
              <a:ext uri="{FF2B5EF4-FFF2-40B4-BE49-F238E27FC236}">
                <a16:creationId xmlns:a16="http://schemas.microsoft.com/office/drawing/2014/main" id="{0A21B5CD-B0E1-A543-478A-D69861B48F4A}"/>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6" name="Footer Placeholder 5">
            <a:extLst>
              <a:ext uri="{FF2B5EF4-FFF2-40B4-BE49-F238E27FC236}">
                <a16:creationId xmlns:a16="http://schemas.microsoft.com/office/drawing/2014/main" id="{251CCD82-8BBF-C089-712F-05AB43BF78FF}"/>
              </a:ext>
            </a:extLst>
          </p:cNvPr>
          <p:cNvSpPr>
            <a:spLocks noGrp="1"/>
          </p:cNvSpPr>
          <p:nvPr>
            <p:ph type="ftr" sz="quarter" idx="11"/>
          </p:nvPr>
        </p:nvSpPr>
        <p:spPr/>
        <p:txBody>
          <a:bodyPr/>
          <a:lstStyle/>
          <a:p>
            <a:endParaRPr lang="en-RO"/>
          </a:p>
        </p:txBody>
      </p:sp>
      <p:sp>
        <p:nvSpPr>
          <p:cNvPr id="7" name="Slide Number Placeholder 6">
            <a:extLst>
              <a:ext uri="{FF2B5EF4-FFF2-40B4-BE49-F238E27FC236}">
                <a16:creationId xmlns:a16="http://schemas.microsoft.com/office/drawing/2014/main" id="{DE236F9E-CCAF-4B1A-BA67-4D07831C01BB}"/>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664337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C4BF-5529-D58D-0D6E-CD851BFAD737}"/>
              </a:ext>
            </a:extLst>
          </p:cNvPr>
          <p:cNvSpPr>
            <a:spLocks noGrp="1"/>
          </p:cNvSpPr>
          <p:nvPr>
            <p:ph type="title"/>
          </p:nvPr>
        </p:nvSpPr>
        <p:spPr>
          <a:xfrm>
            <a:off x="839788" y="365125"/>
            <a:ext cx="10515600" cy="1325563"/>
          </a:xfrm>
        </p:spPr>
        <p:txBody>
          <a:bodyPr/>
          <a:lstStyle/>
          <a:p>
            <a:r>
              <a:rPr lang="en-GB"/>
              <a:t>Click to edit Master title style</a:t>
            </a:r>
            <a:endParaRPr lang="en-RO"/>
          </a:p>
        </p:txBody>
      </p:sp>
      <p:sp>
        <p:nvSpPr>
          <p:cNvPr id="3" name="Text Placeholder 2">
            <a:extLst>
              <a:ext uri="{FF2B5EF4-FFF2-40B4-BE49-F238E27FC236}">
                <a16:creationId xmlns:a16="http://schemas.microsoft.com/office/drawing/2014/main" id="{1E799BD6-5984-8168-8051-15A748B205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1273607-A907-98DA-AAF0-6FA238F06C0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5" name="Text Placeholder 4">
            <a:extLst>
              <a:ext uri="{FF2B5EF4-FFF2-40B4-BE49-F238E27FC236}">
                <a16:creationId xmlns:a16="http://schemas.microsoft.com/office/drawing/2014/main" id="{35A99F5E-46D7-A76B-D3F0-79E580D2BA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EF437F7-6DD7-CB73-064E-7219A5CB2F1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7" name="Date Placeholder 6">
            <a:extLst>
              <a:ext uri="{FF2B5EF4-FFF2-40B4-BE49-F238E27FC236}">
                <a16:creationId xmlns:a16="http://schemas.microsoft.com/office/drawing/2014/main" id="{C4B66122-B98A-F6DD-873F-7E2AD5C4537E}"/>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8" name="Footer Placeholder 7">
            <a:extLst>
              <a:ext uri="{FF2B5EF4-FFF2-40B4-BE49-F238E27FC236}">
                <a16:creationId xmlns:a16="http://schemas.microsoft.com/office/drawing/2014/main" id="{2932B353-D0B1-9D4C-6162-EC0AE983F654}"/>
              </a:ext>
            </a:extLst>
          </p:cNvPr>
          <p:cNvSpPr>
            <a:spLocks noGrp="1"/>
          </p:cNvSpPr>
          <p:nvPr>
            <p:ph type="ftr" sz="quarter" idx="11"/>
          </p:nvPr>
        </p:nvSpPr>
        <p:spPr/>
        <p:txBody>
          <a:bodyPr/>
          <a:lstStyle/>
          <a:p>
            <a:endParaRPr lang="en-RO"/>
          </a:p>
        </p:txBody>
      </p:sp>
      <p:sp>
        <p:nvSpPr>
          <p:cNvPr id="9" name="Slide Number Placeholder 8">
            <a:extLst>
              <a:ext uri="{FF2B5EF4-FFF2-40B4-BE49-F238E27FC236}">
                <a16:creationId xmlns:a16="http://schemas.microsoft.com/office/drawing/2014/main" id="{90AC4B86-B90B-FED9-E9F1-E9155165EAF1}"/>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781942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12AE-72D1-526F-2077-3A8C593E5641}"/>
              </a:ext>
            </a:extLst>
          </p:cNvPr>
          <p:cNvSpPr>
            <a:spLocks noGrp="1"/>
          </p:cNvSpPr>
          <p:nvPr>
            <p:ph type="title"/>
          </p:nvPr>
        </p:nvSpPr>
        <p:spPr/>
        <p:txBody>
          <a:bodyPr/>
          <a:lstStyle/>
          <a:p>
            <a:r>
              <a:rPr lang="en-GB"/>
              <a:t>Click to edit Master title style</a:t>
            </a:r>
            <a:endParaRPr lang="en-RO"/>
          </a:p>
        </p:txBody>
      </p:sp>
      <p:sp>
        <p:nvSpPr>
          <p:cNvPr id="3" name="Date Placeholder 2">
            <a:extLst>
              <a:ext uri="{FF2B5EF4-FFF2-40B4-BE49-F238E27FC236}">
                <a16:creationId xmlns:a16="http://schemas.microsoft.com/office/drawing/2014/main" id="{296359F1-E9C5-BFD2-37C4-7DCCC70C278D}"/>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4" name="Footer Placeholder 3">
            <a:extLst>
              <a:ext uri="{FF2B5EF4-FFF2-40B4-BE49-F238E27FC236}">
                <a16:creationId xmlns:a16="http://schemas.microsoft.com/office/drawing/2014/main" id="{063770D4-EDD0-8805-0149-0B36353500A8}"/>
              </a:ext>
            </a:extLst>
          </p:cNvPr>
          <p:cNvSpPr>
            <a:spLocks noGrp="1"/>
          </p:cNvSpPr>
          <p:nvPr>
            <p:ph type="ftr" sz="quarter" idx="11"/>
          </p:nvPr>
        </p:nvSpPr>
        <p:spPr/>
        <p:txBody>
          <a:bodyPr/>
          <a:lstStyle/>
          <a:p>
            <a:endParaRPr lang="en-RO"/>
          </a:p>
        </p:txBody>
      </p:sp>
      <p:sp>
        <p:nvSpPr>
          <p:cNvPr id="5" name="Slide Number Placeholder 4">
            <a:extLst>
              <a:ext uri="{FF2B5EF4-FFF2-40B4-BE49-F238E27FC236}">
                <a16:creationId xmlns:a16="http://schemas.microsoft.com/office/drawing/2014/main" id="{827DBBE0-EC0A-B0C9-FCE1-58DB0BB361F4}"/>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44348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5D019-43C9-5BE2-84D8-1CC7F3E113F3}"/>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3" name="Footer Placeholder 2">
            <a:extLst>
              <a:ext uri="{FF2B5EF4-FFF2-40B4-BE49-F238E27FC236}">
                <a16:creationId xmlns:a16="http://schemas.microsoft.com/office/drawing/2014/main" id="{0F7F0EE9-2727-D1E9-4CE9-290122A9AE6F}"/>
              </a:ext>
            </a:extLst>
          </p:cNvPr>
          <p:cNvSpPr>
            <a:spLocks noGrp="1"/>
          </p:cNvSpPr>
          <p:nvPr>
            <p:ph type="ftr" sz="quarter" idx="11"/>
          </p:nvPr>
        </p:nvSpPr>
        <p:spPr/>
        <p:txBody>
          <a:bodyPr/>
          <a:lstStyle/>
          <a:p>
            <a:endParaRPr lang="en-RO"/>
          </a:p>
        </p:txBody>
      </p:sp>
      <p:sp>
        <p:nvSpPr>
          <p:cNvPr id="4" name="Slide Number Placeholder 3">
            <a:extLst>
              <a:ext uri="{FF2B5EF4-FFF2-40B4-BE49-F238E27FC236}">
                <a16:creationId xmlns:a16="http://schemas.microsoft.com/office/drawing/2014/main" id="{AF8DC5CE-0056-23B6-7302-BF014A10FC70}"/>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705636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CFED-A734-9B0A-F3B5-F70E68AAF6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O"/>
          </a:p>
        </p:txBody>
      </p:sp>
      <p:sp>
        <p:nvSpPr>
          <p:cNvPr id="3" name="Content Placeholder 2">
            <a:extLst>
              <a:ext uri="{FF2B5EF4-FFF2-40B4-BE49-F238E27FC236}">
                <a16:creationId xmlns:a16="http://schemas.microsoft.com/office/drawing/2014/main" id="{679ACC12-BCD1-DC99-1D4D-9B5394F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Text Placeholder 3">
            <a:extLst>
              <a:ext uri="{FF2B5EF4-FFF2-40B4-BE49-F238E27FC236}">
                <a16:creationId xmlns:a16="http://schemas.microsoft.com/office/drawing/2014/main" id="{D2771E11-26E0-9E8E-E7EE-10557EAF7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136009-C58C-E1FF-0B71-30CF18932A78}"/>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6" name="Footer Placeholder 5">
            <a:extLst>
              <a:ext uri="{FF2B5EF4-FFF2-40B4-BE49-F238E27FC236}">
                <a16:creationId xmlns:a16="http://schemas.microsoft.com/office/drawing/2014/main" id="{E0D859E9-3202-2ACB-BE95-490AC6A885D9}"/>
              </a:ext>
            </a:extLst>
          </p:cNvPr>
          <p:cNvSpPr>
            <a:spLocks noGrp="1"/>
          </p:cNvSpPr>
          <p:nvPr>
            <p:ph type="ftr" sz="quarter" idx="11"/>
          </p:nvPr>
        </p:nvSpPr>
        <p:spPr/>
        <p:txBody>
          <a:bodyPr/>
          <a:lstStyle/>
          <a:p>
            <a:endParaRPr lang="en-RO"/>
          </a:p>
        </p:txBody>
      </p:sp>
      <p:sp>
        <p:nvSpPr>
          <p:cNvPr id="7" name="Slide Number Placeholder 6">
            <a:extLst>
              <a:ext uri="{FF2B5EF4-FFF2-40B4-BE49-F238E27FC236}">
                <a16:creationId xmlns:a16="http://schemas.microsoft.com/office/drawing/2014/main" id="{4376B526-956F-DDED-B4C5-4928D61E6070}"/>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14773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282-CAFC-1701-869C-D33B97A9F5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O"/>
          </a:p>
        </p:txBody>
      </p:sp>
      <p:sp>
        <p:nvSpPr>
          <p:cNvPr id="3" name="Picture Placeholder 2">
            <a:extLst>
              <a:ext uri="{FF2B5EF4-FFF2-40B4-BE49-F238E27FC236}">
                <a16:creationId xmlns:a16="http://schemas.microsoft.com/office/drawing/2014/main" id="{44CD1FA5-8DD3-70EB-C66F-BC0EDD35C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RO"/>
          </a:p>
        </p:txBody>
      </p:sp>
      <p:sp>
        <p:nvSpPr>
          <p:cNvPr id="4" name="Text Placeholder 3">
            <a:extLst>
              <a:ext uri="{FF2B5EF4-FFF2-40B4-BE49-F238E27FC236}">
                <a16:creationId xmlns:a16="http://schemas.microsoft.com/office/drawing/2014/main" id="{E6BE2BEB-C6E2-D224-1730-2791E2B30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08C372-C4DA-AFEC-3B67-E7E9304369FB}"/>
              </a:ext>
            </a:extLst>
          </p:cNvPr>
          <p:cNvSpPr>
            <a:spLocks noGrp="1"/>
          </p:cNvSpPr>
          <p:nvPr>
            <p:ph type="dt" sz="half" idx="10"/>
          </p:nvPr>
        </p:nvSpPr>
        <p:spPr/>
        <p:txBody>
          <a:bodyPr/>
          <a:lstStyle/>
          <a:p>
            <a:fld id="{93D720FE-9195-DA4E-A3AE-EECBC0FD8517}" type="datetimeFigureOut">
              <a:rPr lang="en-RO" smtClean="0"/>
              <a:t>02.10.2025</a:t>
            </a:fld>
            <a:endParaRPr lang="en-RO"/>
          </a:p>
        </p:txBody>
      </p:sp>
      <p:sp>
        <p:nvSpPr>
          <p:cNvPr id="6" name="Footer Placeholder 5">
            <a:extLst>
              <a:ext uri="{FF2B5EF4-FFF2-40B4-BE49-F238E27FC236}">
                <a16:creationId xmlns:a16="http://schemas.microsoft.com/office/drawing/2014/main" id="{02C3669A-4C0B-2CE9-F29F-3787A0DEA9C2}"/>
              </a:ext>
            </a:extLst>
          </p:cNvPr>
          <p:cNvSpPr>
            <a:spLocks noGrp="1"/>
          </p:cNvSpPr>
          <p:nvPr>
            <p:ph type="ftr" sz="quarter" idx="11"/>
          </p:nvPr>
        </p:nvSpPr>
        <p:spPr/>
        <p:txBody>
          <a:bodyPr/>
          <a:lstStyle/>
          <a:p>
            <a:endParaRPr lang="en-RO"/>
          </a:p>
        </p:txBody>
      </p:sp>
      <p:sp>
        <p:nvSpPr>
          <p:cNvPr id="7" name="Slide Number Placeholder 6">
            <a:extLst>
              <a:ext uri="{FF2B5EF4-FFF2-40B4-BE49-F238E27FC236}">
                <a16:creationId xmlns:a16="http://schemas.microsoft.com/office/drawing/2014/main" id="{87E19650-0946-7FBD-F2F7-2B614A779664}"/>
              </a:ext>
            </a:extLst>
          </p:cNvPr>
          <p:cNvSpPr>
            <a:spLocks noGrp="1"/>
          </p:cNvSpPr>
          <p:nvPr>
            <p:ph type="sldNum" sz="quarter" idx="12"/>
          </p:nvPr>
        </p:nvSpPr>
        <p:spPr/>
        <p:txBody>
          <a:bodyPr/>
          <a:lstStyle/>
          <a:p>
            <a:fld id="{A360AED1-9798-7849-8CA9-D76EED0FF956}" type="slidenum">
              <a:rPr lang="en-RO" smtClean="0"/>
              <a:t>‹#›</a:t>
            </a:fld>
            <a:endParaRPr lang="en-RO"/>
          </a:p>
        </p:txBody>
      </p:sp>
    </p:spTree>
    <p:extLst>
      <p:ext uri="{BB962C8B-B14F-4D97-AF65-F5344CB8AC3E}">
        <p14:creationId xmlns:p14="http://schemas.microsoft.com/office/powerpoint/2010/main" val="1229037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38BFA-C8A8-F058-6B34-FB8009388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RO"/>
          </a:p>
        </p:txBody>
      </p:sp>
      <p:sp>
        <p:nvSpPr>
          <p:cNvPr id="3" name="Text Placeholder 2">
            <a:extLst>
              <a:ext uri="{FF2B5EF4-FFF2-40B4-BE49-F238E27FC236}">
                <a16:creationId xmlns:a16="http://schemas.microsoft.com/office/drawing/2014/main" id="{B8233417-6E28-CD1A-FBB4-BCDFD6FB0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E1D6EA0A-90E8-A51F-25BA-30F0F8CEC4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D720FE-9195-DA4E-A3AE-EECBC0FD8517}" type="datetimeFigureOut">
              <a:rPr lang="en-RO" smtClean="0"/>
              <a:t>02.10.2025</a:t>
            </a:fld>
            <a:endParaRPr lang="en-RO"/>
          </a:p>
        </p:txBody>
      </p:sp>
      <p:sp>
        <p:nvSpPr>
          <p:cNvPr id="5" name="Footer Placeholder 4">
            <a:extLst>
              <a:ext uri="{FF2B5EF4-FFF2-40B4-BE49-F238E27FC236}">
                <a16:creationId xmlns:a16="http://schemas.microsoft.com/office/drawing/2014/main" id="{7E2ADA54-AE62-AC48-8AD7-24BB229DE6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RO"/>
          </a:p>
        </p:txBody>
      </p:sp>
      <p:sp>
        <p:nvSpPr>
          <p:cNvPr id="6" name="Slide Number Placeholder 5">
            <a:extLst>
              <a:ext uri="{FF2B5EF4-FFF2-40B4-BE49-F238E27FC236}">
                <a16:creationId xmlns:a16="http://schemas.microsoft.com/office/drawing/2014/main" id="{A4645A3F-B7C0-D041-831C-25144AE58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60AED1-9798-7849-8CA9-D76EED0FF956}" type="slidenum">
              <a:rPr lang="en-RO" smtClean="0"/>
              <a:t>‹#›</a:t>
            </a:fld>
            <a:endParaRPr lang="en-RO"/>
          </a:p>
        </p:txBody>
      </p:sp>
    </p:spTree>
    <p:extLst>
      <p:ext uri="{BB962C8B-B14F-4D97-AF65-F5344CB8AC3E}">
        <p14:creationId xmlns:p14="http://schemas.microsoft.com/office/powerpoint/2010/main" val="333237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data.openscience.ubbcluj.ro/research-dat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opendata.openscience.ubbcluj.ro/file-formats"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share-your-work/cclicense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2.png"/><Relationship Id="rId7" Type="http://schemas.openxmlformats.org/officeDocument/2006/relationships/slide" Target="slide3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12.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opendata.openscience.ubbcluj.ro/"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opendata.openscience.ubbcluj.ro/research-data/"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research-integrity.admin.cam.ac.uk/research-integrity-guidance/good-research-practice-guidelines-checklist/good-research-practice" TargetMode="External"/><Relationship Id="rId2" Type="http://schemas.openxmlformats.org/officeDocument/2006/relationships/hyperlink" Target="https://ukrio.org/wp-content/uploads/UKRIO-Recommended-Checklist-for-Researchers.pdf" TargetMode="External"/><Relationship Id="rId1" Type="http://schemas.openxmlformats.org/officeDocument/2006/relationships/slideLayout" Target="../slideLayouts/slideLayout2.xml"/><Relationship Id="rId4" Type="http://schemas.openxmlformats.org/officeDocument/2006/relationships/hyperlink" Target="https://science.fas.harvard.edu/researchers-checklists-policies-and-manuals-and-other-resource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opendata.openscience.ubbcluj.ro/file-format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data.mendeley.com/" TargetMode="External"/><Relationship Id="rId2" Type="http://schemas.openxmlformats.org/officeDocument/2006/relationships/hyperlink" Target="https://dans.knaw.nl/en"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opendata.openscience.ubbcluj.ro/research-data"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vlad.popovici@ubbcluj.ro"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B0B4-58C7-BC8A-BEB8-A25C3CD761B0}"/>
              </a:ext>
            </a:extLst>
          </p:cNvPr>
          <p:cNvSpPr>
            <a:spLocks noGrp="1"/>
          </p:cNvSpPr>
          <p:nvPr>
            <p:ph type="title"/>
          </p:nvPr>
        </p:nvSpPr>
        <p:spPr>
          <a:xfrm>
            <a:off x="1045029" y="1498475"/>
            <a:ext cx="10515600" cy="1844675"/>
          </a:xfrm>
        </p:spPr>
        <p:txBody>
          <a:bodyPr>
            <a:normAutofit fontScale="90000"/>
          </a:bodyPr>
          <a:lstStyle/>
          <a:p>
            <a:pPr algn="ctr"/>
            <a:br>
              <a:rPr lang="en-RO" dirty="0"/>
            </a:br>
            <a:br>
              <a:rPr lang="en-RO" dirty="0"/>
            </a:br>
            <a:br>
              <a:rPr lang="en-RO" dirty="0"/>
            </a:br>
            <a:r>
              <a:rPr lang="ro-RO" dirty="0"/>
              <a:t>The use of the Digital Commons Data repository of </a:t>
            </a:r>
            <a:r>
              <a:rPr lang="en-GB" dirty="0"/>
              <a:t>Babes-Bolyai University, Cluj-Napoca</a:t>
            </a:r>
            <a:br>
              <a:rPr lang="ro-RO" dirty="0"/>
            </a:br>
            <a:r>
              <a:rPr lang="ro-RO" dirty="0"/>
              <a:t>(</a:t>
            </a:r>
            <a:r>
              <a:rPr lang="ro-RO" dirty="0">
                <a:hlinkClick r:id="rId3"/>
              </a:rPr>
              <a:t>DCD-UBB</a:t>
            </a:r>
            <a:r>
              <a:rPr lang="ro-RO" dirty="0"/>
              <a:t>)</a:t>
            </a:r>
            <a:endParaRPr lang="en-RO" dirty="0"/>
          </a:p>
        </p:txBody>
      </p:sp>
      <p:sp>
        <p:nvSpPr>
          <p:cNvPr id="4" name="TextBox 3">
            <a:extLst>
              <a:ext uri="{FF2B5EF4-FFF2-40B4-BE49-F238E27FC236}">
                <a16:creationId xmlns:a16="http://schemas.microsoft.com/office/drawing/2014/main" id="{B67E6911-E01C-3678-800D-714E79CE87E3}"/>
              </a:ext>
            </a:extLst>
          </p:cNvPr>
          <p:cNvSpPr txBox="1"/>
          <p:nvPr/>
        </p:nvSpPr>
        <p:spPr>
          <a:xfrm>
            <a:off x="555171" y="6085114"/>
            <a:ext cx="1806135" cy="369332"/>
          </a:xfrm>
          <a:prstGeom prst="rect">
            <a:avLst/>
          </a:prstGeom>
          <a:noFill/>
        </p:spPr>
        <p:txBody>
          <a:bodyPr wrap="none" rtlCol="0">
            <a:spAutoFit/>
          </a:bodyPr>
          <a:lstStyle/>
          <a:p>
            <a:r>
              <a:rPr lang="en-RO" dirty="0"/>
              <a:t>v. 0.1, </a:t>
            </a:r>
            <a:r>
              <a:rPr lang="ro-RO"/>
              <a:t>April</a:t>
            </a:r>
            <a:r>
              <a:rPr lang="en-RO"/>
              <a:t> </a:t>
            </a:r>
            <a:r>
              <a:rPr lang="en-RO" dirty="0"/>
              <a:t>2024</a:t>
            </a:r>
            <a:endParaRPr lang="en-RO" dirty="0">
              <a:highlight>
                <a:srgbClr val="FFFF00"/>
              </a:highlight>
            </a:endParaRPr>
          </a:p>
        </p:txBody>
      </p:sp>
      <p:sp>
        <p:nvSpPr>
          <p:cNvPr id="5" name="TextBox 4">
            <a:extLst>
              <a:ext uri="{FF2B5EF4-FFF2-40B4-BE49-F238E27FC236}">
                <a16:creationId xmlns:a16="http://schemas.microsoft.com/office/drawing/2014/main" id="{28060AEA-FC48-AB42-D9B1-5E9167B1BF40}"/>
              </a:ext>
            </a:extLst>
          </p:cNvPr>
          <p:cNvSpPr txBox="1"/>
          <p:nvPr/>
        </p:nvSpPr>
        <p:spPr>
          <a:xfrm>
            <a:off x="3407828" y="4324596"/>
            <a:ext cx="6004208" cy="369332"/>
          </a:xfrm>
          <a:prstGeom prst="rect">
            <a:avLst/>
          </a:prstGeom>
          <a:noFill/>
        </p:spPr>
        <p:txBody>
          <a:bodyPr wrap="none" rtlCol="0">
            <a:spAutoFit/>
          </a:bodyPr>
          <a:lstStyle/>
          <a:p>
            <a:r>
              <a:rPr lang="en-RO" dirty="0"/>
              <a:t>- </a:t>
            </a:r>
            <a:r>
              <a:rPr lang="en-GB" dirty="0"/>
              <a:t>Guide for users who are members of the UBB community </a:t>
            </a:r>
            <a:r>
              <a:rPr lang="en-RO" dirty="0"/>
              <a:t>-</a:t>
            </a:r>
          </a:p>
        </p:txBody>
      </p:sp>
      <p:pic>
        <p:nvPicPr>
          <p:cNvPr id="1030" name="Picture 6">
            <a:extLst>
              <a:ext uri="{FF2B5EF4-FFF2-40B4-BE49-F238E27FC236}">
                <a16:creationId xmlns:a16="http://schemas.microsoft.com/office/drawing/2014/main" id="{326D0852-DE15-CF85-2374-1C004C8DDE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5" y="332363"/>
            <a:ext cx="3170902" cy="1604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83ED918-04EC-4866-1AF1-AB8AA1ED7865}"/>
              </a:ext>
            </a:extLst>
          </p:cNvPr>
          <p:cNvPicPr>
            <a:picLocks noChangeAspect="1"/>
          </p:cNvPicPr>
          <p:nvPr/>
        </p:nvPicPr>
        <p:blipFill>
          <a:blip r:embed="rId5"/>
          <a:srcRect t="30733" b="28221"/>
          <a:stretch/>
        </p:blipFill>
        <p:spPr>
          <a:xfrm>
            <a:off x="7972868" y="281080"/>
            <a:ext cx="3587761" cy="1472635"/>
          </a:xfrm>
          <a:prstGeom prst="rect">
            <a:avLst/>
          </a:prstGeom>
        </p:spPr>
      </p:pic>
    </p:spTree>
    <p:extLst>
      <p:ext uri="{BB962C8B-B14F-4D97-AF65-F5344CB8AC3E}">
        <p14:creationId xmlns:p14="http://schemas.microsoft.com/office/powerpoint/2010/main" val="4016204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CCFCF-7EFF-D634-C24D-445EF971BF4C}"/>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B007BE77-9707-7C27-68B8-4E3D9F5B1202}"/>
              </a:ext>
            </a:extLst>
          </p:cNvPr>
          <p:cNvGrpSpPr/>
          <p:nvPr/>
        </p:nvGrpSpPr>
        <p:grpSpPr>
          <a:xfrm>
            <a:off x="571500" y="488007"/>
            <a:ext cx="11252760" cy="5881986"/>
            <a:chOff x="571500" y="488007"/>
            <a:chExt cx="11252760" cy="5881986"/>
          </a:xfrm>
        </p:grpSpPr>
        <p:pic>
          <p:nvPicPr>
            <p:cNvPr id="5" name="Picture 4" descr="A screenshot of a computer&#10;&#10;AI-generated content may be incorrect.">
              <a:extLst>
                <a:ext uri="{FF2B5EF4-FFF2-40B4-BE49-F238E27FC236}">
                  <a16:creationId xmlns:a16="http://schemas.microsoft.com/office/drawing/2014/main" id="{4EAF71AF-44AB-39AD-3301-B72508B17F21}"/>
                </a:ext>
              </a:extLst>
            </p:cNvPr>
            <p:cNvPicPr>
              <a:picLocks noChangeAspect="1"/>
            </p:cNvPicPr>
            <p:nvPr/>
          </p:nvPicPr>
          <p:blipFill>
            <a:blip r:embed="rId2"/>
            <a:stretch>
              <a:fillRect/>
            </a:stretch>
          </p:blipFill>
          <p:spPr>
            <a:xfrm>
              <a:off x="1589146" y="1040400"/>
              <a:ext cx="8406623" cy="5329593"/>
            </a:xfrm>
            <a:prstGeom prst="rect">
              <a:avLst/>
            </a:prstGeom>
          </p:spPr>
        </p:pic>
        <p:sp>
          <p:nvSpPr>
            <p:cNvPr id="2" name="TextBox 1">
              <a:extLst>
                <a:ext uri="{FF2B5EF4-FFF2-40B4-BE49-F238E27FC236}">
                  <a16:creationId xmlns:a16="http://schemas.microsoft.com/office/drawing/2014/main" id="{7BE15E61-1372-6AE4-CE7B-E0E6CBA26A0D}"/>
                </a:ext>
              </a:extLst>
            </p:cNvPr>
            <p:cNvSpPr txBox="1"/>
            <p:nvPr/>
          </p:nvSpPr>
          <p:spPr>
            <a:xfrm>
              <a:off x="571500" y="488007"/>
              <a:ext cx="11252760" cy="369332"/>
            </a:xfrm>
            <a:prstGeom prst="rect">
              <a:avLst/>
            </a:prstGeom>
            <a:noFill/>
          </p:spPr>
          <p:txBody>
            <a:bodyPr wrap="none" rtlCol="0">
              <a:spAutoFit/>
            </a:bodyPr>
            <a:lstStyle/>
            <a:p>
              <a:pPr lvl="0"/>
              <a:r>
                <a:rPr lang="en-GB" dirty="0">
                  <a:solidFill>
                    <a:schemeClr val="dk1"/>
                  </a:solidFill>
                  <a:ea typeface="Arial"/>
                  <a:cs typeface="Arial"/>
                  <a:sym typeface="Arial"/>
                </a:rPr>
                <a:t>The procedures for uploading datasets, creating collections, and projects are accessible in the </a:t>
              </a:r>
              <a:r>
                <a:rPr lang="en-GB" b="1" dirty="0">
                  <a:solidFill>
                    <a:schemeClr val="dk1"/>
                  </a:solidFill>
                  <a:ea typeface="Arial"/>
                  <a:cs typeface="Arial"/>
                  <a:sym typeface="Arial"/>
                </a:rPr>
                <a:t>My Data</a:t>
              </a:r>
              <a:r>
                <a:rPr lang="en-GB" dirty="0">
                  <a:solidFill>
                    <a:schemeClr val="dk1"/>
                  </a:solidFill>
                  <a:ea typeface="Arial"/>
                  <a:cs typeface="Arial"/>
                  <a:sym typeface="Arial"/>
                </a:rPr>
                <a:t> section.</a:t>
              </a:r>
            </a:p>
          </p:txBody>
        </p:sp>
        <p:sp>
          <p:nvSpPr>
            <p:cNvPr id="3" name="Oval 2">
              <a:extLst>
                <a:ext uri="{FF2B5EF4-FFF2-40B4-BE49-F238E27FC236}">
                  <a16:creationId xmlns:a16="http://schemas.microsoft.com/office/drawing/2014/main" id="{8CB78C86-65FB-2764-B0A9-B51349C39103}"/>
                </a:ext>
              </a:extLst>
            </p:cNvPr>
            <p:cNvSpPr/>
            <p:nvPr/>
          </p:nvSpPr>
          <p:spPr>
            <a:xfrm>
              <a:off x="9029699" y="1040400"/>
              <a:ext cx="638175" cy="4697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2A99FEB1-6C53-B47A-7A10-F82BB9E7F9E7}"/>
                </a:ext>
              </a:extLst>
            </p:cNvPr>
            <p:cNvCxnSpPr>
              <a:cxnSpLocks/>
            </p:cNvCxnSpPr>
            <p:nvPr/>
          </p:nvCxnSpPr>
          <p:spPr>
            <a:xfrm flipH="1">
              <a:off x="9640604" y="806039"/>
              <a:ext cx="1370296" cy="3369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970CA80C-0A27-0A29-E40C-26F0E45BF4DB}"/>
                </a:ext>
              </a:extLst>
            </p:cNvPr>
            <p:cNvSpPr/>
            <p:nvPr/>
          </p:nvSpPr>
          <p:spPr>
            <a:xfrm>
              <a:off x="1647599" y="2850150"/>
              <a:ext cx="1705201" cy="6836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4A36821-7965-CBB0-1678-A38A1A42C176}"/>
                </a:ext>
              </a:extLst>
            </p:cNvPr>
            <p:cNvSpPr/>
            <p:nvPr/>
          </p:nvSpPr>
          <p:spPr>
            <a:xfrm>
              <a:off x="3373455" y="2850150"/>
              <a:ext cx="1598897" cy="7005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A222B57-8869-3438-9DBF-22F3463FE2C7}"/>
                </a:ext>
              </a:extLst>
            </p:cNvPr>
            <p:cNvSpPr/>
            <p:nvPr/>
          </p:nvSpPr>
          <p:spPr>
            <a:xfrm>
              <a:off x="4993008" y="2850150"/>
              <a:ext cx="1598897" cy="6836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5F4398C5-B4D0-684B-9671-D63E5C62A65E}"/>
                </a:ext>
              </a:extLst>
            </p:cNvPr>
            <p:cNvCxnSpPr>
              <a:cxnSpLocks/>
            </p:cNvCxnSpPr>
            <p:nvPr/>
          </p:nvCxnSpPr>
          <p:spPr>
            <a:xfrm flipH="1">
              <a:off x="3009900" y="857339"/>
              <a:ext cx="1072102" cy="19759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F24651B-0AD0-528E-E0B6-6996C3BD5C85}"/>
                </a:ext>
              </a:extLst>
            </p:cNvPr>
            <p:cNvCxnSpPr>
              <a:cxnSpLocks/>
            </p:cNvCxnSpPr>
            <p:nvPr/>
          </p:nvCxnSpPr>
          <p:spPr>
            <a:xfrm flipH="1">
              <a:off x="4564874" y="840463"/>
              <a:ext cx="1072102" cy="19759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95F31EC-94BC-D324-1391-0240C0A3ECC2}"/>
                </a:ext>
              </a:extLst>
            </p:cNvPr>
            <p:cNvCxnSpPr>
              <a:cxnSpLocks/>
            </p:cNvCxnSpPr>
            <p:nvPr/>
          </p:nvCxnSpPr>
          <p:spPr>
            <a:xfrm flipH="1">
              <a:off x="6119848" y="840463"/>
              <a:ext cx="1072102" cy="19759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57217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23EB-CACA-979F-1A78-125CBDA3E6DF}"/>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C3B2E90-7E4A-7704-0464-58180651351D}"/>
              </a:ext>
            </a:extLst>
          </p:cNvPr>
          <p:cNvGrpSpPr/>
          <p:nvPr/>
        </p:nvGrpSpPr>
        <p:grpSpPr>
          <a:xfrm>
            <a:off x="571500" y="488007"/>
            <a:ext cx="9424269" cy="5881986"/>
            <a:chOff x="571500" y="488007"/>
            <a:chExt cx="9424269" cy="5881986"/>
          </a:xfrm>
        </p:grpSpPr>
        <p:pic>
          <p:nvPicPr>
            <p:cNvPr id="5" name="Picture 4" descr="A screenshot of a computer&#10;&#10;AI-generated content may be incorrect.">
              <a:extLst>
                <a:ext uri="{FF2B5EF4-FFF2-40B4-BE49-F238E27FC236}">
                  <a16:creationId xmlns:a16="http://schemas.microsoft.com/office/drawing/2014/main" id="{93030CAC-DAB4-1BED-C803-DA207999FC63}"/>
                </a:ext>
              </a:extLst>
            </p:cNvPr>
            <p:cNvPicPr>
              <a:picLocks noChangeAspect="1"/>
            </p:cNvPicPr>
            <p:nvPr/>
          </p:nvPicPr>
          <p:blipFill>
            <a:blip r:embed="rId2"/>
            <a:stretch>
              <a:fillRect/>
            </a:stretch>
          </p:blipFill>
          <p:spPr>
            <a:xfrm>
              <a:off x="1589146" y="1040400"/>
              <a:ext cx="8406623" cy="5329593"/>
            </a:xfrm>
            <a:prstGeom prst="rect">
              <a:avLst/>
            </a:prstGeom>
          </p:spPr>
        </p:pic>
        <p:sp>
          <p:nvSpPr>
            <p:cNvPr id="2" name="TextBox 1">
              <a:extLst>
                <a:ext uri="{FF2B5EF4-FFF2-40B4-BE49-F238E27FC236}">
                  <a16:creationId xmlns:a16="http://schemas.microsoft.com/office/drawing/2014/main" id="{F9CBBC02-40A0-E2E0-7C43-DBBF1704D4C7}"/>
                </a:ext>
              </a:extLst>
            </p:cNvPr>
            <p:cNvSpPr txBox="1"/>
            <p:nvPr/>
          </p:nvSpPr>
          <p:spPr>
            <a:xfrm>
              <a:off x="571500" y="488007"/>
              <a:ext cx="8366393" cy="369332"/>
            </a:xfrm>
            <a:prstGeom prst="rect">
              <a:avLst/>
            </a:prstGeom>
            <a:noFill/>
          </p:spPr>
          <p:txBody>
            <a:bodyPr wrap="none" rtlCol="0">
              <a:spAutoFit/>
            </a:bodyPr>
            <a:lstStyle/>
            <a:p>
              <a:pPr lvl="0"/>
              <a:r>
                <a:rPr lang="en-GB" dirty="0">
                  <a:solidFill>
                    <a:schemeClr val="dk1"/>
                  </a:solidFill>
                  <a:ea typeface="Arial"/>
                  <a:cs typeface="Arial"/>
                  <a:sym typeface="Arial"/>
                </a:rPr>
                <a:t>Here, you can also access and edit your own datasets, collections, and projects.</a:t>
              </a:r>
            </a:p>
          </p:txBody>
        </p:sp>
        <p:sp>
          <p:nvSpPr>
            <p:cNvPr id="3" name="Oval 2">
              <a:extLst>
                <a:ext uri="{FF2B5EF4-FFF2-40B4-BE49-F238E27FC236}">
                  <a16:creationId xmlns:a16="http://schemas.microsoft.com/office/drawing/2014/main" id="{5E730033-10A3-3876-3BF9-991415595235}"/>
                </a:ext>
              </a:extLst>
            </p:cNvPr>
            <p:cNvSpPr/>
            <p:nvPr/>
          </p:nvSpPr>
          <p:spPr>
            <a:xfrm>
              <a:off x="9065172" y="1040400"/>
              <a:ext cx="602702" cy="4697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16BDA74-1621-74AD-96E9-C20AE85CC596}"/>
                </a:ext>
              </a:extLst>
            </p:cNvPr>
            <p:cNvSpPr/>
            <p:nvPr/>
          </p:nvSpPr>
          <p:spPr>
            <a:xfrm>
              <a:off x="1807145" y="3612151"/>
              <a:ext cx="643956" cy="3597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9D07A39F-B7FF-2B1C-B984-E72E5D7C1437}"/>
                </a:ext>
              </a:extLst>
            </p:cNvPr>
            <p:cNvCxnSpPr>
              <a:cxnSpLocks/>
            </p:cNvCxnSpPr>
            <p:nvPr/>
          </p:nvCxnSpPr>
          <p:spPr>
            <a:xfrm flipH="1">
              <a:off x="2333625" y="857339"/>
              <a:ext cx="1748377" cy="275480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38B691A-7B4C-A1BC-E329-6BF80FC1D496}"/>
                </a:ext>
              </a:extLst>
            </p:cNvPr>
            <p:cNvCxnSpPr>
              <a:cxnSpLocks/>
            </p:cNvCxnSpPr>
            <p:nvPr/>
          </p:nvCxnSpPr>
          <p:spPr>
            <a:xfrm flipH="1">
              <a:off x="2981325" y="840463"/>
              <a:ext cx="2655651" cy="27716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96B0E4D-4E4C-9758-3702-284D14C12DDF}"/>
                </a:ext>
              </a:extLst>
            </p:cNvPr>
            <p:cNvCxnSpPr>
              <a:cxnSpLocks/>
            </p:cNvCxnSpPr>
            <p:nvPr/>
          </p:nvCxnSpPr>
          <p:spPr>
            <a:xfrm flipH="1">
              <a:off x="3543839" y="840463"/>
              <a:ext cx="3648111" cy="27716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6" name="Oval 5">
            <a:extLst>
              <a:ext uri="{FF2B5EF4-FFF2-40B4-BE49-F238E27FC236}">
                <a16:creationId xmlns:a16="http://schemas.microsoft.com/office/drawing/2014/main" id="{51542832-5905-DB7F-D72F-7235096CE038}"/>
              </a:ext>
            </a:extLst>
          </p:cNvPr>
          <p:cNvSpPr/>
          <p:nvPr/>
        </p:nvSpPr>
        <p:spPr>
          <a:xfrm>
            <a:off x="2475198" y="3612149"/>
            <a:ext cx="502383" cy="3597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7BFC98DF-33DA-3124-2F5A-B2886B235C52}"/>
              </a:ext>
            </a:extLst>
          </p:cNvPr>
          <p:cNvSpPr/>
          <p:nvPr/>
        </p:nvSpPr>
        <p:spPr>
          <a:xfrm>
            <a:off x="3067590" y="3604829"/>
            <a:ext cx="476249" cy="3597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540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A6214-F492-03EB-BC73-90B2B6E9D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5162E-A6B7-6354-42B0-315382B757E6}"/>
              </a:ext>
            </a:extLst>
          </p:cNvPr>
          <p:cNvSpPr>
            <a:spLocks noGrp="1"/>
          </p:cNvSpPr>
          <p:nvPr>
            <p:ph type="title"/>
          </p:nvPr>
        </p:nvSpPr>
        <p:spPr>
          <a:xfrm>
            <a:off x="1045029" y="1498475"/>
            <a:ext cx="10515600" cy="1844675"/>
          </a:xfrm>
        </p:spPr>
        <p:txBody>
          <a:bodyPr>
            <a:normAutofit fontScale="90000"/>
          </a:bodyPr>
          <a:lstStyle/>
          <a:p>
            <a:pPr algn="ctr"/>
            <a:br>
              <a:rPr lang="en-RO" dirty="0"/>
            </a:br>
            <a:br>
              <a:rPr lang="en-RO" dirty="0"/>
            </a:br>
            <a:br>
              <a:rPr lang="en-RO" dirty="0"/>
            </a:br>
            <a:endParaRPr lang="en-RO" dirty="0"/>
          </a:p>
        </p:txBody>
      </p:sp>
      <p:pic>
        <p:nvPicPr>
          <p:cNvPr id="1030" name="Picture 6">
            <a:extLst>
              <a:ext uri="{FF2B5EF4-FFF2-40B4-BE49-F238E27FC236}">
                <a16:creationId xmlns:a16="http://schemas.microsoft.com/office/drawing/2014/main" id="{B825610D-F382-9F52-7BA1-E1084C71B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15" y="332363"/>
            <a:ext cx="3170902" cy="1604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5A37119-0627-B31B-651C-7C8A2EE9F690}"/>
              </a:ext>
            </a:extLst>
          </p:cNvPr>
          <p:cNvPicPr>
            <a:picLocks noChangeAspect="1"/>
          </p:cNvPicPr>
          <p:nvPr/>
        </p:nvPicPr>
        <p:blipFill>
          <a:blip r:embed="rId3"/>
          <a:srcRect t="30733" b="28221"/>
          <a:stretch/>
        </p:blipFill>
        <p:spPr>
          <a:xfrm>
            <a:off x="7972868" y="281080"/>
            <a:ext cx="3587761" cy="1472635"/>
          </a:xfrm>
          <a:prstGeom prst="rect">
            <a:avLst/>
          </a:prstGeom>
        </p:spPr>
      </p:pic>
      <p:sp>
        <p:nvSpPr>
          <p:cNvPr id="3" name="TextBox 2">
            <a:extLst>
              <a:ext uri="{FF2B5EF4-FFF2-40B4-BE49-F238E27FC236}">
                <a16:creationId xmlns:a16="http://schemas.microsoft.com/office/drawing/2014/main" id="{EE428327-AEE6-5935-B0DE-C87C0BAF1A9B}"/>
              </a:ext>
            </a:extLst>
          </p:cNvPr>
          <p:cNvSpPr txBox="1"/>
          <p:nvPr/>
        </p:nvSpPr>
        <p:spPr>
          <a:xfrm>
            <a:off x="1" y="2155862"/>
            <a:ext cx="121919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400" b="1" i="0" u="none" strike="noStrike" kern="1200" cap="none" spc="0" normalizeH="0" baseline="0" noProof="0" dirty="0">
                <a:ln>
                  <a:noFill/>
                </a:ln>
                <a:solidFill>
                  <a:prstClr val="black"/>
                </a:solidFill>
                <a:effectLst/>
                <a:uLnTx/>
                <a:uFillTx/>
                <a:latin typeface="Aptos" panose="02110004020202020204"/>
                <a:ea typeface="+mn-ea"/>
                <a:cs typeface="+mn-cs"/>
              </a:rPr>
              <a:t>2. </a:t>
            </a: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Register a New Dataset</a:t>
            </a:r>
          </a:p>
        </p:txBody>
      </p:sp>
      <p:pic>
        <p:nvPicPr>
          <p:cNvPr id="7" name="Picture 6" descr="A screenshot of a computer&#10;&#10;AI-generated content may be incorrect.">
            <a:extLst>
              <a:ext uri="{FF2B5EF4-FFF2-40B4-BE49-F238E27FC236}">
                <a16:creationId xmlns:a16="http://schemas.microsoft.com/office/drawing/2014/main" id="{65EB36E9-3968-CD8C-8F9D-A0E40949F07D}"/>
              </a:ext>
            </a:extLst>
          </p:cNvPr>
          <p:cNvPicPr>
            <a:picLocks noChangeAspect="1"/>
          </p:cNvPicPr>
          <p:nvPr/>
        </p:nvPicPr>
        <p:blipFill>
          <a:blip r:embed="rId4"/>
          <a:stretch>
            <a:fillRect/>
          </a:stretch>
        </p:blipFill>
        <p:spPr>
          <a:xfrm>
            <a:off x="3169155" y="3019674"/>
            <a:ext cx="5512040" cy="3494498"/>
          </a:xfrm>
          <a:prstGeom prst="rect">
            <a:avLst/>
          </a:prstGeom>
        </p:spPr>
      </p:pic>
      <p:sp>
        <p:nvSpPr>
          <p:cNvPr id="14" name="Rectangle: Rounded Corners 13">
            <a:extLst>
              <a:ext uri="{FF2B5EF4-FFF2-40B4-BE49-F238E27FC236}">
                <a16:creationId xmlns:a16="http://schemas.microsoft.com/office/drawing/2014/main" id="{8845C770-C443-04FD-5DE8-B93F767EFA37}"/>
              </a:ext>
            </a:extLst>
          </p:cNvPr>
          <p:cNvSpPr/>
          <p:nvPr/>
        </p:nvSpPr>
        <p:spPr>
          <a:xfrm>
            <a:off x="3238500" y="4171949"/>
            <a:ext cx="1104900" cy="56197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1590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3236-3330-E051-1B2D-15D8D3D8470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6252D3F-5694-F839-13E7-021C789E8451}"/>
              </a:ext>
            </a:extLst>
          </p:cNvPr>
          <p:cNvGrpSpPr/>
          <p:nvPr/>
        </p:nvGrpSpPr>
        <p:grpSpPr>
          <a:xfrm>
            <a:off x="863282" y="561975"/>
            <a:ext cx="8258684" cy="5166183"/>
            <a:chOff x="863282" y="561975"/>
            <a:chExt cx="8258684" cy="5166183"/>
          </a:xfrm>
        </p:grpSpPr>
        <p:pic>
          <p:nvPicPr>
            <p:cNvPr id="3" name="Picture 2" descr="A screenshot of a computer&#10;&#10;AI-generated content may be incorrect.">
              <a:extLst>
                <a:ext uri="{FF2B5EF4-FFF2-40B4-BE49-F238E27FC236}">
                  <a16:creationId xmlns:a16="http://schemas.microsoft.com/office/drawing/2014/main" id="{A9B530F6-D07B-E138-5D69-62876FE0CD82}"/>
                </a:ext>
              </a:extLst>
            </p:cNvPr>
            <p:cNvPicPr>
              <a:picLocks noChangeAspect="1"/>
            </p:cNvPicPr>
            <p:nvPr/>
          </p:nvPicPr>
          <p:blipFill>
            <a:blip r:embed="rId2"/>
            <a:srcRect l="24116" t="13477"/>
            <a:stretch/>
          </p:blipFill>
          <p:spPr>
            <a:xfrm>
              <a:off x="2510560" y="1129842"/>
              <a:ext cx="6611406" cy="4598316"/>
            </a:xfrm>
            <a:prstGeom prst="rect">
              <a:avLst/>
            </a:prstGeom>
          </p:spPr>
        </p:pic>
        <p:sp>
          <p:nvSpPr>
            <p:cNvPr id="2" name="TextBox 1">
              <a:extLst>
                <a:ext uri="{FF2B5EF4-FFF2-40B4-BE49-F238E27FC236}">
                  <a16:creationId xmlns:a16="http://schemas.microsoft.com/office/drawing/2014/main" id="{09A7F58D-557E-1DD6-0E85-52687A7B2BF4}"/>
                </a:ext>
              </a:extLst>
            </p:cNvPr>
            <p:cNvSpPr txBox="1"/>
            <p:nvPr/>
          </p:nvSpPr>
          <p:spPr>
            <a:xfrm>
              <a:off x="863282" y="561975"/>
              <a:ext cx="3621504" cy="369332"/>
            </a:xfrm>
            <a:prstGeom prst="rect">
              <a:avLst/>
            </a:prstGeom>
            <a:noFill/>
          </p:spPr>
          <p:txBody>
            <a:bodyPr wrap="none" rtlCol="0">
              <a:spAutoFit/>
            </a:bodyPr>
            <a:lstStyle/>
            <a:p>
              <a:pPr lvl="0"/>
              <a:r>
                <a:rPr lang="en-GB" dirty="0">
                  <a:solidFill>
                    <a:schemeClr val="dk1"/>
                  </a:solidFill>
                  <a:ea typeface="Arial"/>
                  <a:cs typeface="Arial"/>
                  <a:sym typeface="Arial"/>
                </a:rPr>
                <a:t>Enter the title of the new dataset. </a:t>
              </a:r>
            </a:p>
          </p:txBody>
        </p:sp>
        <p:sp>
          <p:nvSpPr>
            <p:cNvPr id="4" name="Oval 3">
              <a:extLst>
                <a:ext uri="{FF2B5EF4-FFF2-40B4-BE49-F238E27FC236}">
                  <a16:creationId xmlns:a16="http://schemas.microsoft.com/office/drawing/2014/main" id="{BE34E9AF-CF39-BCFC-A7B9-3D070E4D04B2}"/>
                </a:ext>
              </a:extLst>
            </p:cNvPr>
            <p:cNvSpPr/>
            <p:nvPr/>
          </p:nvSpPr>
          <p:spPr>
            <a:xfrm>
              <a:off x="4236819" y="2914650"/>
              <a:ext cx="3983256" cy="6060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5" name="Straight Arrow Connector 4">
              <a:extLst>
                <a:ext uri="{FF2B5EF4-FFF2-40B4-BE49-F238E27FC236}">
                  <a16:creationId xmlns:a16="http://schemas.microsoft.com/office/drawing/2014/main" id="{73B19957-BDC4-788D-9998-98525171565D}"/>
                </a:ext>
              </a:extLst>
            </p:cNvPr>
            <p:cNvCxnSpPr>
              <a:cxnSpLocks/>
            </p:cNvCxnSpPr>
            <p:nvPr/>
          </p:nvCxnSpPr>
          <p:spPr>
            <a:xfrm>
              <a:off x="2283625" y="1003698"/>
              <a:ext cx="2269325" cy="19109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67652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4C7FE-FD9B-6A24-F0DD-1801E7B7EDF4}"/>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050FD2BE-1554-0FA2-BF5D-F8D56A892311}"/>
              </a:ext>
            </a:extLst>
          </p:cNvPr>
          <p:cNvGrpSpPr/>
          <p:nvPr/>
        </p:nvGrpSpPr>
        <p:grpSpPr>
          <a:xfrm>
            <a:off x="507106" y="437821"/>
            <a:ext cx="11067720" cy="6213322"/>
            <a:chOff x="507106" y="437821"/>
            <a:chExt cx="11067720" cy="6213322"/>
          </a:xfrm>
        </p:grpSpPr>
        <p:pic>
          <p:nvPicPr>
            <p:cNvPr id="5" name="Picture 4" descr="A screenshot of a computer&#10;&#10;AI-generated content may be incorrect.">
              <a:extLst>
                <a:ext uri="{FF2B5EF4-FFF2-40B4-BE49-F238E27FC236}">
                  <a16:creationId xmlns:a16="http://schemas.microsoft.com/office/drawing/2014/main" id="{8651BD94-E25A-6773-CAE2-CE42ABF96FDB}"/>
                </a:ext>
              </a:extLst>
            </p:cNvPr>
            <p:cNvPicPr>
              <a:picLocks noChangeAspect="1"/>
            </p:cNvPicPr>
            <p:nvPr/>
          </p:nvPicPr>
          <p:blipFill>
            <a:blip r:embed="rId2"/>
            <a:srcRect l="26769" t="9563"/>
            <a:stretch/>
          </p:blipFill>
          <p:spPr>
            <a:xfrm>
              <a:off x="5883008" y="2379644"/>
              <a:ext cx="5691818" cy="4271499"/>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9CC3F58E-60D7-FCEA-69BE-4B17D9621326}"/>
                </a:ext>
              </a:extLst>
            </p:cNvPr>
            <p:cNvPicPr>
              <a:picLocks noChangeAspect="1"/>
            </p:cNvPicPr>
            <p:nvPr/>
          </p:nvPicPr>
          <p:blipFill>
            <a:blip r:embed="rId3"/>
            <a:srcRect l="27347" t="19055" r="11279" b="18436"/>
            <a:stretch/>
          </p:blipFill>
          <p:spPr>
            <a:xfrm>
              <a:off x="617174" y="437821"/>
              <a:ext cx="5748416" cy="3571187"/>
            </a:xfrm>
            <a:prstGeom prst="rect">
              <a:avLst/>
            </a:prstGeom>
          </p:spPr>
        </p:pic>
        <p:sp>
          <p:nvSpPr>
            <p:cNvPr id="2" name="TextBox 1">
              <a:extLst>
                <a:ext uri="{FF2B5EF4-FFF2-40B4-BE49-F238E27FC236}">
                  <a16:creationId xmlns:a16="http://schemas.microsoft.com/office/drawing/2014/main" id="{7C8BACEA-1EB7-19E7-C59C-401EAE5AF1E9}"/>
                </a:ext>
              </a:extLst>
            </p:cNvPr>
            <p:cNvSpPr txBox="1"/>
            <p:nvPr/>
          </p:nvSpPr>
          <p:spPr>
            <a:xfrm>
              <a:off x="6721412" y="854735"/>
              <a:ext cx="4519186" cy="369332"/>
            </a:xfrm>
            <a:prstGeom prst="rect">
              <a:avLst/>
            </a:prstGeom>
            <a:noFill/>
          </p:spPr>
          <p:txBody>
            <a:bodyPr wrap="none" rtlCol="0">
              <a:spAutoFit/>
            </a:bodyPr>
            <a:lstStyle/>
            <a:p>
              <a:pPr lvl="0"/>
              <a:r>
                <a:rPr lang="en-GB" dirty="0">
                  <a:solidFill>
                    <a:schemeClr val="dk1"/>
                  </a:solidFill>
                  <a:ea typeface="Arial"/>
                  <a:cs typeface="Arial"/>
                  <a:sym typeface="Arial"/>
                </a:rPr>
                <a:t>Enter information regarding the co-authors</a:t>
              </a:r>
            </a:p>
          </p:txBody>
        </p:sp>
        <p:sp>
          <p:nvSpPr>
            <p:cNvPr id="3" name="Oval 2">
              <a:extLst>
                <a:ext uri="{FF2B5EF4-FFF2-40B4-BE49-F238E27FC236}">
                  <a16:creationId xmlns:a16="http://schemas.microsoft.com/office/drawing/2014/main" id="{BE34E9AF-CF39-BCFC-A7B9-3D070E4D04B2}"/>
                </a:ext>
              </a:extLst>
            </p:cNvPr>
            <p:cNvSpPr/>
            <p:nvPr/>
          </p:nvSpPr>
          <p:spPr>
            <a:xfrm>
              <a:off x="1265019" y="1862495"/>
              <a:ext cx="2640231" cy="6997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4" name="Straight Arrow Connector 3">
              <a:extLst>
                <a:ext uri="{FF2B5EF4-FFF2-40B4-BE49-F238E27FC236}">
                  <a16:creationId xmlns:a16="http://schemas.microsoft.com/office/drawing/2014/main" id="{73B19957-BDC4-788D-9998-98525171565D}"/>
                </a:ext>
              </a:extLst>
            </p:cNvPr>
            <p:cNvCxnSpPr>
              <a:cxnSpLocks/>
            </p:cNvCxnSpPr>
            <p:nvPr/>
          </p:nvCxnSpPr>
          <p:spPr>
            <a:xfrm flipH="1">
              <a:off x="3905250" y="1111606"/>
              <a:ext cx="2840686" cy="11118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BE34E9AF-CF39-BCFC-A7B9-3D070E4D04B2}"/>
                </a:ext>
              </a:extLst>
            </p:cNvPr>
            <p:cNvSpPr/>
            <p:nvPr/>
          </p:nvSpPr>
          <p:spPr>
            <a:xfrm>
              <a:off x="6365590" y="2705101"/>
              <a:ext cx="4492910" cy="32981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8" name="Straight Arrow Connector 7">
              <a:extLst>
                <a:ext uri="{FF2B5EF4-FFF2-40B4-BE49-F238E27FC236}">
                  <a16:creationId xmlns:a16="http://schemas.microsoft.com/office/drawing/2014/main" id="{73B19957-BDC4-788D-9998-98525171565D}"/>
                </a:ext>
              </a:extLst>
            </p:cNvPr>
            <p:cNvCxnSpPr>
              <a:cxnSpLocks/>
            </p:cNvCxnSpPr>
            <p:nvPr/>
          </p:nvCxnSpPr>
          <p:spPr>
            <a:xfrm flipH="1">
              <a:off x="8612045" y="1306591"/>
              <a:ext cx="1624" cy="13318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E89D264-EC18-5B03-8143-F569CBB92EC8}"/>
                </a:ext>
              </a:extLst>
            </p:cNvPr>
            <p:cNvSpPr txBox="1"/>
            <p:nvPr/>
          </p:nvSpPr>
          <p:spPr>
            <a:xfrm>
              <a:off x="507106" y="4189747"/>
              <a:ext cx="5142158" cy="923330"/>
            </a:xfrm>
            <a:prstGeom prst="rect">
              <a:avLst/>
            </a:prstGeom>
            <a:noFill/>
          </p:spPr>
          <p:txBody>
            <a:bodyPr wrap="square" rtlCol="0">
              <a:spAutoFit/>
            </a:bodyPr>
            <a:lstStyle/>
            <a:p>
              <a:r>
                <a:rPr lang="en-GB" dirty="0">
                  <a:solidFill>
                    <a:schemeClr val="dk1"/>
                  </a:solidFill>
                  <a:ea typeface="Arial"/>
                  <a:cs typeface="Arial"/>
                  <a:sym typeface="Arial"/>
                </a:rPr>
                <a:t>Co-authors may also come from outside the </a:t>
              </a:r>
              <a:r>
                <a:rPr lang="ro-RO" dirty="0">
                  <a:solidFill>
                    <a:schemeClr val="dk1"/>
                  </a:solidFill>
                  <a:ea typeface="Arial"/>
                  <a:cs typeface="Arial"/>
                  <a:sym typeface="Arial"/>
                </a:rPr>
                <a:t>UBB community.</a:t>
              </a:r>
            </a:p>
            <a:p>
              <a:pPr lvl="0"/>
              <a:r>
                <a:rPr lang="en-GB" dirty="0">
                  <a:solidFill>
                    <a:schemeClr val="dk1"/>
                  </a:solidFill>
                  <a:latin typeface="Arial"/>
                  <a:ea typeface="Arial"/>
                  <a:cs typeface="Arial"/>
                  <a:sym typeface="Arial"/>
                </a:rPr>
                <a:t> </a:t>
              </a:r>
            </a:p>
          </p:txBody>
        </p:sp>
        <p:sp>
          <p:nvSpPr>
            <p:cNvPr id="12" name="TextBox 11">
              <a:extLst>
                <a:ext uri="{FF2B5EF4-FFF2-40B4-BE49-F238E27FC236}">
                  <a16:creationId xmlns:a16="http://schemas.microsoft.com/office/drawing/2014/main" id="{17B61A3A-EE0C-DABF-A069-6C287E4C6F56}"/>
                </a:ext>
              </a:extLst>
            </p:cNvPr>
            <p:cNvSpPr txBox="1"/>
            <p:nvPr/>
          </p:nvSpPr>
          <p:spPr>
            <a:xfrm>
              <a:off x="534008" y="5064350"/>
              <a:ext cx="2921574" cy="646331"/>
            </a:xfrm>
            <a:prstGeom prst="rect">
              <a:avLst/>
            </a:prstGeom>
            <a:noFill/>
          </p:spPr>
          <p:txBody>
            <a:bodyPr wrap="square" rtlCol="0">
              <a:spAutoFit/>
            </a:bodyPr>
            <a:lstStyle/>
            <a:p>
              <a:pPr lvl="0"/>
              <a:r>
                <a:rPr lang="en-GB" dirty="0">
                  <a:solidFill>
                    <a:schemeClr val="dk1"/>
                  </a:solidFill>
                  <a:ea typeface="Arial"/>
                  <a:cs typeface="Arial"/>
                  <a:sym typeface="Arial"/>
                </a:rPr>
                <a:t>You can also choose the co-authors' order</a:t>
              </a:r>
              <a:endParaRPr lang="en-GB" dirty="0"/>
            </a:p>
          </p:txBody>
        </p:sp>
        <p:cxnSp>
          <p:nvCxnSpPr>
            <p:cNvPr id="13" name="Straight Arrow Connector 12">
              <a:extLst>
                <a:ext uri="{FF2B5EF4-FFF2-40B4-BE49-F238E27FC236}">
                  <a16:creationId xmlns:a16="http://schemas.microsoft.com/office/drawing/2014/main" id="{CB484E03-0A8A-EA63-237C-3A3BCA20F71C}"/>
                </a:ext>
              </a:extLst>
            </p:cNvPr>
            <p:cNvCxnSpPr>
              <a:cxnSpLocks/>
            </p:cNvCxnSpPr>
            <p:nvPr/>
          </p:nvCxnSpPr>
          <p:spPr>
            <a:xfrm flipV="1">
              <a:off x="3906874" y="5172075"/>
              <a:ext cx="3151151" cy="7694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EC8EB825-36C2-714D-D65C-007B7548C424}"/>
                </a:ext>
              </a:extLst>
            </p:cNvPr>
            <p:cNvSpPr/>
            <p:nvPr/>
          </p:nvSpPr>
          <p:spPr>
            <a:xfrm>
              <a:off x="7122886" y="5021157"/>
              <a:ext cx="487589" cy="4125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17" name="Straight Arrow Connector 16">
              <a:extLst>
                <a:ext uri="{FF2B5EF4-FFF2-40B4-BE49-F238E27FC236}">
                  <a16:creationId xmlns:a16="http://schemas.microsoft.com/office/drawing/2014/main" id="{41A2A8BC-EB8B-B9DA-9212-9E8B0F607C8F}"/>
                </a:ext>
              </a:extLst>
            </p:cNvPr>
            <p:cNvCxnSpPr>
              <a:cxnSpLocks/>
            </p:cNvCxnSpPr>
            <p:nvPr/>
          </p:nvCxnSpPr>
          <p:spPr>
            <a:xfrm flipH="1" flipV="1">
              <a:off x="2895600" y="2437579"/>
              <a:ext cx="422954" cy="17925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58E885A-A948-08BD-17D4-7D2B5C267F9D}"/>
                </a:ext>
              </a:extLst>
            </p:cNvPr>
            <p:cNvCxnSpPr>
              <a:cxnSpLocks/>
            </p:cNvCxnSpPr>
            <p:nvPr/>
          </p:nvCxnSpPr>
          <p:spPr>
            <a:xfrm>
              <a:off x="2737529" y="2379644"/>
              <a:ext cx="47239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A9746F9-625D-69A1-3383-DBCC00489217}"/>
                </a:ext>
              </a:extLst>
            </p:cNvPr>
            <p:cNvSpPr/>
            <p:nvPr/>
          </p:nvSpPr>
          <p:spPr>
            <a:xfrm>
              <a:off x="2248594" y="2256905"/>
              <a:ext cx="328352" cy="91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1694D78A-EF94-74A1-B897-0DCE5A76CD16}"/>
              </a:ext>
            </a:extLst>
          </p:cNvPr>
          <p:cNvSpPr/>
          <p:nvPr/>
        </p:nvSpPr>
        <p:spPr>
          <a:xfrm>
            <a:off x="7239070" y="3494403"/>
            <a:ext cx="328352" cy="91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2446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D8987-1EDB-5961-D1E2-8CA3205D23F4}"/>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6541F8C2-9247-BE0C-7E2B-684BDB2F52B3}"/>
              </a:ext>
            </a:extLst>
          </p:cNvPr>
          <p:cNvGrpSpPr/>
          <p:nvPr/>
        </p:nvGrpSpPr>
        <p:grpSpPr>
          <a:xfrm>
            <a:off x="218270" y="163252"/>
            <a:ext cx="11467498" cy="6524273"/>
            <a:chOff x="218270" y="163252"/>
            <a:chExt cx="11467498" cy="6524273"/>
          </a:xfrm>
        </p:grpSpPr>
        <p:pic>
          <p:nvPicPr>
            <p:cNvPr id="3" name="Picture 2" descr="A screenshot of a computer&#10;&#10;AI-generated content may be incorrect.">
              <a:extLst>
                <a:ext uri="{FF2B5EF4-FFF2-40B4-BE49-F238E27FC236}">
                  <a16:creationId xmlns:a16="http://schemas.microsoft.com/office/drawing/2014/main" id="{DFCB96C7-E9DB-59EC-99AD-31AF5405DA5B}"/>
                </a:ext>
              </a:extLst>
            </p:cNvPr>
            <p:cNvPicPr>
              <a:picLocks noChangeAspect="1"/>
            </p:cNvPicPr>
            <p:nvPr/>
          </p:nvPicPr>
          <p:blipFill>
            <a:blip r:embed="rId2"/>
            <a:stretch>
              <a:fillRect/>
            </a:stretch>
          </p:blipFill>
          <p:spPr>
            <a:xfrm>
              <a:off x="1591056" y="1037480"/>
              <a:ext cx="8743827" cy="4783039"/>
            </a:xfrm>
            <a:prstGeom prst="rect">
              <a:avLst/>
            </a:prstGeom>
          </p:spPr>
        </p:pic>
        <p:sp>
          <p:nvSpPr>
            <p:cNvPr id="2" name="TextBox 1">
              <a:extLst>
                <a:ext uri="{FF2B5EF4-FFF2-40B4-BE49-F238E27FC236}">
                  <a16:creationId xmlns:a16="http://schemas.microsoft.com/office/drawing/2014/main" id="{528E78F3-CBB8-D484-C1CD-5FDA2C4CEC2B}"/>
                </a:ext>
              </a:extLst>
            </p:cNvPr>
            <p:cNvSpPr txBox="1"/>
            <p:nvPr/>
          </p:nvSpPr>
          <p:spPr>
            <a:xfrm>
              <a:off x="218271" y="163252"/>
              <a:ext cx="8107580" cy="923330"/>
            </a:xfrm>
            <a:prstGeom prst="rect">
              <a:avLst/>
            </a:prstGeom>
            <a:noFill/>
          </p:spPr>
          <p:txBody>
            <a:bodyPr wrap="square" rtlCol="0">
              <a:spAutoFit/>
            </a:bodyPr>
            <a:lstStyle/>
            <a:p>
              <a:pPr lvl="0"/>
              <a:r>
                <a:rPr lang="en-GB" dirty="0">
                  <a:solidFill>
                    <a:schemeClr val="dk1"/>
                  </a:solidFill>
                  <a:ea typeface="Arial"/>
                  <a:cs typeface="Arial"/>
                  <a:sym typeface="Arial"/>
                </a:rPr>
                <a:t>Datasets must be accompanied by a concise description, including mandatory bibliographic references to</a:t>
              </a:r>
              <a:r>
                <a:rPr lang="en-GB" dirty="0">
                  <a:sym typeface="Arial"/>
                </a:rPr>
                <a:t> </a:t>
              </a:r>
              <a:r>
                <a:rPr lang="en-GB" dirty="0">
                  <a:solidFill>
                    <a:schemeClr val="dk1"/>
                  </a:solidFill>
                  <a:ea typeface="Arial"/>
                  <a:cs typeface="Arial"/>
                  <a:sym typeface="Arial"/>
                </a:rPr>
                <a:t>publications based on them.</a:t>
              </a:r>
            </a:p>
            <a:p>
              <a:pPr lvl="0"/>
              <a:endParaRPr lang="en-GB" dirty="0">
                <a:solidFill>
                  <a:schemeClr val="dk1"/>
                </a:solidFill>
                <a:ea typeface="Arial"/>
                <a:cs typeface="Arial"/>
                <a:sym typeface="Arial"/>
              </a:endParaRPr>
            </a:p>
          </p:txBody>
        </p:sp>
        <p:sp>
          <p:nvSpPr>
            <p:cNvPr id="4" name="Oval 3">
              <a:extLst>
                <a:ext uri="{FF2B5EF4-FFF2-40B4-BE49-F238E27FC236}">
                  <a16:creationId xmlns:a16="http://schemas.microsoft.com/office/drawing/2014/main" id="{A311F489-FAD6-A087-DECC-FEF6A4C35644}"/>
                </a:ext>
              </a:extLst>
            </p:cNvPr>
            <p:cNvSpPr/>
            <p:nvPr/>
          </p:nvSpPr>
          <p:spPr>
            <a:xfrm>
              <a:off x="1336600" y="3274868"/>
              <a:ext cx="9692761" cy="9012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5" name="Straight Arrow Connector 4">
              <a:extLst>
                <a:ext uri="{FF2B5EF4-FFF2-40B4-BE49-F238E27FC236}">
                  <a16:creationId xmlns:a16="http://schemas.microsoft.com/office/drawing/2014/main" id="{10AFEC02-BEF5-5A35-81AE-DFF0F83D9161}"/>
                </a:ext>
              </a:extLst>
            </p:cNvPr>
            <p:cNvCxnSpPr>
              <a:cxnSpLocks/>
            </p:cNvCxnSpPr>
            <p:nvPr/>
          </p:nvCxnSpPr>
          <p:spPr>
            <a:xfrm>
              <a:off x="5987051" y="826868"/>
              <a:ext cx="0" cy="2448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B19F070-F13C-AEFA-AC0E-2B8CE866909F}"/>
                </a:ext>
              </a:extLst>
            </p:cNvPr>
            <p:cNvSpPr txBox="1"/>
            <p:nvPr/>
          </p:nvSpPr>
          <p:spPr>
            <a:xfrm>
              <a:off x="218270" y="6041194"/>
              <a:ext cx="11467498" cy="646331"/>
            </a:xfrm>
            <a:prstGeom prst="rect">
              <a:avLst/>
            </a:prstGeom>
            <a:noFill/>
          </p:spPr>
          <p:txBody>
            <a:bodyPr wrap="none" rtlCol="0">
              <a:spAutoFit/>
            </a:bodyPr>
            <a:lstStyle/>
            <a:p>
              <a:pPr lvl="0"/>
              <a:r>
                <a:rPr lang="en-GB" dirty="0">
                  <a:solidFill>
                    <a:schemeClr val="dk1"/>
                  </a:solidFill>
                  <a:ea typeface="Arial"/>
                  <a:cs typeface="Arial"/>
                  <a:sym typeface="Arial"/>
                </a:rPr>
                <a:t>From here, data files can be uploaded by dragging and dropping or by selection.</a:t>
              </a:r>
            </a:p>
            <a:p>
              <a:pPr lvl="0"/>
              <a:r>
                <a:rPr lang="en-GB" dirty="0">
                  <a:solidFill>
                    <a:schemeClr val="dk1"/>
                  </a:solidFill>
                  <a:ea typeface="Arial"/>
                  <a:cs typeface="Arial"/>
                  <a:sym typeface="Arial"/>
                </a:rPr>
                <a:t>DCD-UBB recognizes and supports the data file types listed at this address: </a:t>
              </a:r>
              <a:r>
                <a:rPr lang="en-GB" dirty="0">
                  <a:hlinkClick r:id="rId3"/>
                </a:rPr>
                <a:t>File Formats - Babeș-Bolyai University</a:t>
              </a:r>
              <a:r>
                <a:rPr lang="ro-RO" dirty="0"/>
                <a:t> </a:t>
              </a:r>
              <a:endParaRPr lang="en-GB" dirty="0"/>
            </a:p>
          </p:txBody>
        </p:sp>
        <p:sp>
          <p:nvSpPr>
            <p:cNvPr id="11" name="Oval 10">
              <a:extLst>
                <a:ext uri="{FF2B5EF4-FFF2-40B4-BE49-F238E27FC236}">
                  <a16:creationId xmlns:a16="http://schemas.microsoft.com/office/drawing/2014/main" id="{30396103-EF0A-60E8-D523-B0BB1D369691}"/>
                </a:ext>
              </a:extLst>
            </p:cNvPr>
            <p:cNvSpPr/>
            <p:nvPr/>
          </p:nvSpPr>
          <p:spPr>
            <a:xfrm>
              <a:off x="4336330" y="5042414"/>
              <a:ext cx="3139126" cy="6608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12" name="Straight Arrow Connector 11">
              <a:extLst>
                <a:ext uri="{FF2B5EF4-FFF2-40B4-BE49-F238E27FC236}">
                  <a16:creationId xmlns:a16="http://schemas.microsoft.com/office/drawing/2014/main" id="{547562A4-27E3-6A36-8078-A6A8FC7F83A4}"/>
                </a:ext>
              </a:extLst>
            </p:cNvPr>
            <p:cNvCxnSpPr>
              <a:cxnSpLocks/>
            </p:cNvCxnSpPr>
            <p:nvPr/>
          </p:nvCxnSpPr>
          <p:spPr>
            <a:xfrm flipV="1">
              <a:off x="5987051" y="5703216"/>
              <a:ext cx="0" cy="4123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2A4390C-4DF7-9CC9-A5F6-96AA9750F731}"/>
                </a:ext>
              </a:extLst>
            </p:cNvPr>
            <p:cNvCxnSpPr>
              <a:cxnSpLocks/>
            </p:cNvCxnSpPr>
            <p:nvPr/>
          </p:nvCxnSpPr>
          <p:spPr>
            <a:xfrm flipV="1">
              <a:off x="2406436" y="5042414"/>
              <a:ext cx="0" cy="10731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33569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D139-630E-F9F6-EC09-A79634EA9C72}"/>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ABF4E8E3-238B-84BA-0401-232D4551BA8F}"/>
              </a:ext>
            </a:extLst>
          </p:cNvPr>
          <p:cNvPicPr>
            <a:picLocks noChangeAspect="1"/>
          </p:cNvPicPr>
          <p:nvPr/>
        </p:nvPicPr>
        <p:blipFill>
          <a:blip r:embed="rId2"/>
          <a:stretch>
            <a:fillRect/>
          </a:stretch>
        </p:blipFill>
        <p:spPr>
          <a:xfrm>
            <a:off x="4504751" y="1862310"/>
            <a:ext cx="6972300" cy="4610100"/>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5388C576-CD3A-FCC1-8D46-1ABDEB9B6E59}"/>
              </a:ext>
            </a:extLst>
          </p:cNvPr>
          <p:cNvPicPr>
            <a:picLocks noChangeAspect="1"/>
          </p:cNvPicPr>
          <p:nvPr/>
        </p:nvPicPr>
        <p:blipFill>
          <a:blip r:embed="rId3"/>
          <a:srcRect t="65449" b="15194"/>
          <a:stretch/>
        </p:blipFill>
        <p:spPr>
          <a:xfrm>
            <a:off x="352539" y="385590"/>
            <a:ext cx="9675855" cy="1024569"/>
          </a:xfrm>
          <a:prstGeom prst="rect">
            <a:avLst/>
          </a:prstGeom>
        </p:spPr>
      </p:pic>
      <p:sp>
        <p:nvSpPr>
          <p:cNvPr id="2" name="Oval 1">
            <a:extLst>
              <a:ext uri="{FF2B5EF4-FFF2-40B4-BE49-F238E27FC236}">
                <a16:creationId xmlns:a16="http://schemas.microsoft.com/office/drawing/2014/main" id="{5A52AC27-43F1-84E2-9898-C588CBB5FCAE}"/>
              </a:ext>
            </a:extLst>
          </p:cNvPr>
          <p:cNvSpPr/>
          <p:nvPr/>
        </p:nvSpPr>
        <p:spPr>
          <a:xfrm>
            <a:off x="352539" y="718764"/>
            <a:ext cx="1419700" cy="35821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5" name="Straight Arrow Connector 4">
            <a:extLst>
              <a:ext uri="{FF2B5EF4-FFF2-40B4-BE49-F238E27FC236}">
                <a16:creationId xmlns:a16="http://schemas.microsoft.com/office/drawing/2014/main" id="{292D69C1-2CAF-BBB9-B4F4-E4BB5C456DF4}"/>
              </a:ext>
            </a:extLst>
          </p:cNvPr>
          <p:cNvCxnSpPr>
            <a:cxnSpLocks/>
          </p:cNvCxnSpPr>
          <p:nvPr/>
        </p:nvCxnSpPr>
        <p:spPr>
          <a:xfrm>
            <a:off x="1772239" y="1076983"/>
            <a:ext cx="2611225" cy="839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30DA33A-31A4-13F6-7B76-5B37D970032E}"/>
              </a:ext>
            </a:extLst>
          </p:cNvPr>
          <p:cNvSpPr txBox="1"/>
          <p:nvPr/>
        </p:nvSpPr>
        <p:spPr>
          <a:xfrm>
            <a:off x="352539" y="1916886"/>
            <a:ext cx="3851816" cy="4801314"/>
          </a:xfrm>
          <a:prstGeom prst="rect">
            <a:avLst/>
          </a:prstGeom>
          <a:noFill/>
        </p:spPr>
        <p:txBody>
          <a:bodyPr wrap="square" rtlCol="0">
            <a:spAutoFit/>
          </a:bodyPr>
          <a:lstStyle/>
          <a:p>
            <a:pPr lvl="0"/>
            <a:r>
              <a:rPr lang="en-GB" dirty="0">
                <a:solidFill>
                  <a:schemeClr val="dk1"/>
                </a:solidFill>
                <a:ea typeface="Arial"/>
                <a:cs typeface="Arial"/>
                <a:sym typeface="Arial"/>
              </a:rPr>
              <a:t>Datasets must mandatorily include a </a:t>
            </a:r>
            <a:r>
              <a:rPr lang="en-GB" b="1" dirty="0">
                <a:solidFill>
                  <a:schemeClr val="dk1"/>
                </a:solidFill>
                <a:ea typeface="Arial"/>
                <a:cs typeface="Arial"/>
                <a:sym typeface="Arial"/>
              </a:rPr>
              <a:t>README file in .txt format, with UTF-8 character encoding</a:t>
            </a:r>
            <a:r>
              <a:rPr lang="en-GB" dirty="0">
                <a:solidFill>
                  <a:schemeClr val="dk1"/>
                </a:solidFill>
                <a:ea typeface="Arial"/>
                <a:cs typeface="Arial"/>
                <a:sym typeface="Arial"/>
              </a:rPr>
              <a:t>, containing information regarding:</a:t>
            </a:r>
          </a:p>
          <a:p>
            <a:pPr marL="285750" lvl="0" indent="-285750">
              <a:buClr>
                <a:schemeClr val="dk1"/>
              </a:buClr>
              <a:buSzPts val="1800"/>
              <a:buFont typeface="Arial"/>
              <a:buChar char="•"/>
            </a:pPr>
            <a:r>
              <a:rPr lang="en-GB" dirty="0">
                <a:solidFill>
                  <a:schemeClr val="dk1"/>
                </a:solidFill>
                <a:ea typeface="Arial"/>
                <a:cs typeface="Arial"/>
                <a:sym typeface="Arial"/>
              </a:rPr>
              <a:t>the content, authors, and version of the dataset;</a:t>
            </a:r>
            <a:endParaRPr lang="en-GB" dirty="0"/>
          </a:p>
          <a:p>
            <a:pPr marL="285750" lvl="0" indent="-285750">
              <a:buClr>
                <a:schemeClr val="dk1"/>
              </a:buClr>
              <a:buSzPts val="1800"/>
              <a:buFont typeface="Arial"/>
              <a:buChar char="•"/>
            </a:pPr>
            <a:r>
              <a:rPr lang="en-GB" dirty="0">
                <a:solidFill>
                  <a:schemeClr val="dk1"/>
                </a:solidFill>
                <a:ea typeface="Arial"/>
                <a:cs typeface="Arial"/>
                <a:sym typeface="Arial"/>
              </a:rPr>
              <a:t>the method of generation / sources of data compilation;</a:t>
            </a:r>
            <a:endParaRPr lang="en-GB" dirty="0"/>
          </a:p>
          <a:p>
            <a:pPr marL="285750" lvl="0" indent="-285750">
              <a:buClr>
                <a:schemeClr val="dk1"/>
              </a:buClr>
              <a:buSzPts val="1800"/>
              <a:buFont typeface="Arial"/>
              <a:buChar char="•"/>
            </a:pPr>
            <a:r>
              <a:rPr lang="en-GB" dirty="0">
                <a:solidFill>
                  <a:schemeClr val="dk1"/>
                </a:solidFill>
                <a:ea typeface="Arial"/>
                <a:cs typeface="Arial"/>
                <a:sym typeface="Arial"/>
              </a:rPr>
              <a:t>bibliographic references of publications based on the dataset (if applicable);</a:t>
            </a:r>
            <a:endParaRPr lang="en-GB" dirty="0"/>
          </a:p>
          <a:p>
            <a:pPr marL="285750" lvl="0" indent="-285750">
              <a:buClr>
                <a:schemeClr val="dk1"/>
              </a:buClr>
              <a:buSzPts val="1800"/>
              <a:buFont typeface="Arial"/>
              <a:buChar char="•"/>
            </a:pPr>
            <a:r>
              <a:rPr lang="en-GB" dirty="0">
                <a:solidFill>
                  <a:schemeClr val="dk1"/>
                </a:solidFill>
                <a:ea typeface="Arial"/>
                <a:cs typeface="Arial"/>
                <a:sym typeface="Arial"/>
              </a:rPr>
              <a:t>research funding sources;</a:t>
            </a:r>
            <a:endParaRPr lang="en-GB" dirty="0"/>
          </a:p>
          <a:p>
            <a:pPr marL="285750" lvl="0" indent="-285750">
              <a:buClr>
                <a:schemeClr val="dk1"/>
              </a:buClr>
              <a:buSzPts val="1800"/>
              <a:buFont typeface="Arial"/>
              <a:buChar char="•"/>
            </a:pPr>
            <a:r>
              <a:rPr lang="en-GB" dirty="0">
                <a:solidFill>
                  <a:schemeClr val="dk1"/>
                </a:solidFill>
                <a:ea typeface="Arial"/>
                <a:cs typeface="Arial"/>
                <a:sym typeface="Arial"/>
              </a:rPr>
              <a:t>any restrictions associated with the data, including GDPR-related ones.</a:t>
            </a:r>
            <a:endParaRPr lang="en-GB" dirty="0"/>
          </a:p>
          <a:p>
            <a:pPr lvl="0"/>
            <a:endParaRPr lang="en-GB" dirty="0">
              <a:solidFill>
                <a:schemeClr val="dk1"/>
              </a:solidFill>
              <a:ea typeface="Arial"/>
              <a:cs typeface="Arial"/>
              <a:sym typeface="Arial"/>
            </a:endParaRPr>
          </a:p>
          <a:p>
            <a:endParaRPr lang="en-GB" dirty="0"/>
          </a:p>
        </p:txBody>
      </p:sp>
    </p:spTree>
    <p:extLst>
      <p:ext uri="{BB962C8B-B14F-4D97-AF65-F5344CB8AC3E}">
        <p14:creationId xmlns:p14="http://schemas.microsoft.com/office/powerpoint/2010/main" val="3060143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7E99F-0C41-6D1D-D5E3-3170578C5FC8}"/>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C19B4BE7-9F6E-AFB1-5715-5CACB50ECD1C}"/>
              </a:ext>
            </a:extLst>
          </p:cNvPr>
          <p:cNvGrpSpPr/>
          <p:nvPr/>
        </p:nvGrpSpPr>
        <p:grpSpPr>
          <a:xfrm>
            <a:off x="304800" y="156808"/>
            <a:ext cx="11455388" cy="6983190"/>
            <a:chOff x="304800" y="156808"/>
            <a:chExt cx="11455388" cy="6983190"/>
          </a:xfrm>
        </p:grpSpPr>
        <p:pic>
          <p:nvPicPr>
            <p:cNvPr id="3" name="Picture 2" descr="A screenshot of a computer&#10;&#10;AI-generated content may be incorrect.">
              <a:extLst>
                <a:ext uri="{FF2B5EF4-FFF2-40B4-BE49-F238E27FC236}">
                  <a16:creationId xmlns:a16="http://schemas.microsoft.com/office/drawing/2014/main" id="{F78BFD4B-57BA-2CE1-7507-F0A6BE528527}"/>
                </a:ext>
              </a:extLst>
            </p:cNvPr>
            <p:cNvPicPr>
              <a:picLocks noChangeAspect="1"/>
            </p:cNvPicPr>
            <p:nvPr/>
          </p:nvPicPr>
          <p:blipFill>
            <a:blip r:embed="rId2"/>
            <a:stretch>
              <a:fillRect/>
            </a:stretch>
          </p:blipFill>
          <p:spPr>
            <a:xfrm>
              <a:off x="763426" y="2017537"/>
              <a:ext cx="10665148" cy="3645133"/>
            </a:xfrm>
            <a:prstGeom prst="rect">
              <a:avLst/>
            </a:prstGeom>
          </p:spPr>
        </p:pic>
        <p:cxnSp>
          <p:nvCxnSpPr>
            <p:cNvPr id="4" name="Straight Arrow Connector 3">
              <a:extLst>
                <a:ext uri="{FF2B5EF4-FFF2-40B4-BE49-F238E27FC236}">
                  <a16:creationId xmlns:a16="http://schemas.microsoft.com/office/drawing/2014/main" id="{0FA812C0-ACDB-AD7E-0E11-F371A595C53B}"/>
                </a:ext>
              </a:extLst>
            </p:cNvPr>
            <p:cNvCxnSpPr>
              <a:cxnSpLocks/>
            </p:cNvCxnSpPr>
            <p:nvPr/>
          </p:nvCxnSpPr>
          <p:spPr>
            <a:xfrm>
              <a:off x="2864169" y="1755696"/>
              <a:ext cx="0" cy="12415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77FF2E69-87A2-9F8C-1F69-F2122FB75E3C}"/>
                </a:ext>
              </a:extLst>
            </p:cNvPr>
            <p:cNvSpPr/>
            <p:nvPr/>
          </p:nvSpPr>
          <p:spPr>
            <a:xfrm>
              <a:off x="1079500" y="3098800"/>
              <a:ext cx="4571999" cy="8763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F034C10-18BA-E169-82CD-7797BEA12789}"/>
                </a:ext>
              </a:extLst>
            </p:cNvPr>
            <p:cNvSpPr/>
            <p:nvPr/>
          </p:nvSpPr>
          <p:spPr>
            <a:xfrm>
              <a:off x="1079499" y="3975100"/>
              <a:ext cx="10464801" cy="660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C1F9FC1-320E-3646-28EB-622B80C9866C}"/>
                </a:ext>
              </a:extLst>
            </p:cNvPr>
            <p:cNvSpPr txBox="1"/>
            <p:nvPr/>
          </p:nvSpPr>
          <p:spPr>
            <a:xfrm>
              <a:off x="304800" y="176768"/>
              <a:ext cx="5904613" cy="2031325"/>
            </a:xfrm>
            <a:prstGeom prst="rect">
              <a:avLst/>
            </a:prstGeom>
            <a:noFill/>
          </p:spPr>
          <p:txBody>
            <a:bodyPr wrap="square" rtlCol="0">
              <a:spAutoFit/>
            </a:bodyPr>
            <a:lstStyle/>
            <a:p>
              <a:pPr lvl="0"/>
              <a:r>
                <a:rPr lang="en-GB" dirty="0">
                  <a:solidFill>
                    <a:schemeClr val="dk1"/>
                  </a:solidFill>
                  <a:ea typeface="Arial"/>
                  <a:cs typeface="Arial"/>
                  <a:sym typeface="Arial"/>
                </a:rPr>
                <a:t>If desired or necessary, datasets</a:t>
              </a:r>
            </a:p>
            <a:p>
              <a:pPr lvl="0"/>
              <a:r>
                <a:rPr lang="en-GB" dirty="0">
                  <a:solidFill>
                    <a:schemeClr val="dk1"/>
                  </a:solidFill>
                  <a:ea typeface="Arial"/>
                  <a:cs typeface="Arial"/>
                  <a:sym typeface="Arial"/>
                </a:rPr>
                <a:t>can be made publicly accessible only after a certain</a:t>
              </a:r>
            </a:p>
            <a:p>
              <a:pPr lvl="0"/>
              <a:r>
                <a:rPr lang="en-GB" dirty="0">
                  <a:solidFill>
                    <a:schemeClr val="dk1"/>
                  </a:solidFill>
                  <a:ea typeface="Arial"/>
                  <a:cs typeface="Arial"/>
                  <a:sym typeface="Arial"/>
                </a:rPr>
                <a:t>period of time from their publication in the repository.</a:t>
              </a:r>
              <a:endParaRPr lang="en-GB" dirty="0"/>
            </a:p>
            <a:p>
              <a:pPr lvl="0"/>
              <a:r>
                <a:rPr lang="en-GB" dirty="0">
                  <a:solidFill>
                    <a:schemeClr val="dk1"/>
                  </a:solidFill>
                  <a:ea typeface="Arial"/>
                  <a:cs typeface="Arial"/>
                  <a:sym typeface="Arial"/>
                </a:rPr>
                <a:t>In such cases, only the title, authors, description, and</a:t>
              </a:r>
            </a:p>
            <a:p>
              <a:pPr lvl="0"/>
              <a:r>
                <a:rPr lang="en-GB" dirty="0">
                  <a:solidFill>
                    <a:schemeClr val="dk1"/>
                  </a:solidFill>
                  <a:ea typeface="Arial"/>
                  <a:cs typeface="Arial"/>
                  <a:sym typeface="Arial"/>
                </a:rPr>
                <a:t>metadata will be visible prior to the embargo being lifted.</a:t>
              </a:r>
              <a:endParaRPr lang="en-GB" dirty="0"/>
            </a:p>
            <a:p>
              <a:pPr lvl="0"/>
              <a:endParaRPr lang="en-GB" dirty="0">
                <a:solidFill>
                  <a:schemeClr val="dk1"/>
                </a:solidFill>
                <a:ea typeface="Arial"/>
                <a:cs typeface="Arial"/>
                <a:sym typeface="Arial"/>
              </a:endParaRPr>
            </a:p>
            <a:p>
              <a:endParaRPr lang="ro-RO" dirty="0"/>
            </a:p>
          </p:txBody>
        </p:sp>
        <p:sp>
          <p:nvSpPr>
            <p:cNvPr id="15" name="TextBox 14">
              <a:extLst>
                <a:ext uri="{FF2B5EF4-FFF2-40B4-BE49-F238E27FC236}">
                  <a16:creationId xmlns:a16="http://schemas.microsoft.com/office/drawing/2014/main" id="{55171E85-CD63-31A5-72AE-CC953435A3E1}"/>
                </a:ext>
              </a:extLst>
            </p:cNvPr>
            <p:cNvSpPr txBox="1"/>
            <p:nvPr/>
          </p:nvSpPr>
          <p:spPr>
            <a:xfrm>
              <a:off x="6581274" y="156808"/>
              <a:ext cx="5178914" cy="1754326"/>
            </a:xfrm>
            <a:prstGeom prst="rect">
              <a:avLst/>
            </a:prstGeom>
            <a:noFill/>
          </p:spPr>
          <p:txBody>
            <a:bodyPr wrap="square" rtlCol="0">
              <a:spAutoFit/>
            </a:bodyPr>
            <a:lstStyle/>
            <a:p>
              <a:pPr lvl="0" algn="r"/>
              <a:r>
                <a:rPr lang="en-GB" dirty="0">
                  <a:solidFill>
                    <a:schemeClr val="dk1"/>
                  </a:solidFill>
                  <a:ea typeface="Arial"/>
                  <a:cs typeface="Arial"/>
                  <a:sym typeface="Arial"/>
                </a:rPr>
                <a:t>Access to files may be completely restricted</a:t>
              </a:r>
            </a:p>
            <a:p>
              <a:pPr lvl="0" algn="r"/>
              <a:r>
                <a:rPr lang="en-GB" dirty="0">
                  <a:solidFill>
                    <a:schemeClr val="dk1"/>
                  </a:solidFill>
                  <a:ea typeface="Arial"/>
                  <a:cs typeface="Arial"/>
                  <a:sym typeface="Arial"/>
                </a:rPr>
                <a:t>(i.e., for an indefinite period), in which case</a:t>
              </a:r>
            </a:p>
            <a:p>
              <a:pPr lvl="0" algn="r"/>
              <a:r>
                <a:rPr lang="en-GB" dirty="0">
                  <a:solidFill>
                    <a:schemeClr val="dk1"/>
                  </a:solidFill>
                  <a:ea typeface="Arial"/>
                  <a:cs typeface="Arial"/>
                  <a:sym typeface="Arial"/>
                </a:rPr>
                <a:t>the same elements as those of embargoed datasets will be visible (the title, authors, description, and metadata).</a:t>
              </a:r>
              <a:endParaRPr lang="en-GB" dirty="0"/>
            </a:p>
            <a:p>
              <a:pPr lvl="0" algn="r"/>
              <a:endParaRPr lang="en-GB" dirty="0">
                <a:solidFill>
                  <a:schemeClr val="dk1"/>
                </a:solidFill>
                <a:ea typeface="Arial"/>
                <a:cs typeface="Arial"/>
                <a:sym typeface="Arial"/>
              </a:endParaRPr>
            </a:p>
          </p:txBody>
        </p:sp>
        <p:cxnSp>
          <p:nvCxnSpPr>
            <p:cNvPr id="17" name="Straight Arrow Connector 16">
              <a:extLst>
                <a:ext uri="{FF2B5EF4-FFF2-40B4-BE49-F238E27FC236}">
                  <a16:creationId xmlns:a16="http://schemas.microsoft.com/office/drawing/2014/main" id="{9C3DDC82-AA43-CF69-E6BD-66BE10C2D6BD}"/>
                </a:ext>
              </a:extLst>
            </p:cNvPr>
            <p:cNvCxnSpPr>
              <a:cxnSpLocks/>
            </p:cNvCxnSpPr>
            <p:nvPr/>
          </p:nvCxnSpPr>
          <p:spPr>
            <a:xfrm>
              <a:off x="9290369" y="1573709"/>
              <a:ext cx="0" cy="2376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2829710-7AB4-ACE1-97D7-964F8B6BBFDC}"/>
                </a:ext>
              </a:extLst>
            </p:cNvPr>
            <p:cNvSpPr txBox="1"/>
            <p:nvPr/>
          </p:nvSpPr>
          <p:spPr>
            <a:xfrm>
              <a:off x="1534494" y="5662670"/>
              <a:ext cx="9123011" cy="1477328"/>
            </a:xfrm>
            <a:prstGeom prst="rect">
              <a:avLst/>
            </a:prstGeom>
            <a:noFill/>
          </p:spPr>
          <p:txBody>
            <a:bodyPr wrap="none" rtlCol="0">
              <a:spAutoFit/>
            </a:bodyPr>
            <a:lstStyle/>
            <a:p>
              <a:pPr lvl="0" algn="ctr"/>
              <a:r>
                <a:rPr lang="en-GB" dirty="0">
                  <a:solidFill>
                    <a:schemeClr val="dk1"/>
                  </a:solidFill>
                  <a:ea typeface="Arial"/>
                  <a:cs typeface="Arial"/>
                  <a:sym typeface="Arial"/>
                </a:rPr>
                <a:t>In both cases (embargoed datasets and those with fully restricted access),</a:t>
              </a:r>
            </a:p>
            <a:p>
              <a:pPr lvl="0" algn="ctr"/>
              <a:r>
                <a:rPr lang="en-GB" dirty="0">
                  <a:solidFill>
                    <a:schemeClr val="dk1"/>
                  </a:solidFill>
                  <a:ea typeface="Arial"/>
                  <a:cs typeface="Arial"/>
                  <a:sym typeface="Arial"/>
                </a:rPr>
                <a:t>third-party researchers may request access to the respective datasets from the authors,</a:t>
              </a:r>
              <a:endParaRPr lang="en-GB" dirty="0"/>
            </a:p>
            <a:p>
              <a:pPr lvl="0" algn="ctr"/>
              <a:r>
                <a:rPr lang="en-GB" dirty="0">
                  <a:solidFill>
                    <a:schemeClr val="dk1"/>
                  </a:solidFill>
                  <a:ea typeface="Arial"/>
                  <a:cs typeface="Arial"/>
                  <a:sym typeface="Arial"/>
                </a:rPr>
                <a:t>with the decision in such situations remaining at the authors’ discretion.</a:t>
              </a:r>
              <a:endParaRPr lang="en-GB" dirty="0"/>
            </a:p>
            <a:p>
              <a:pPr lvl="0" algn="ctr"/>
              <a:endParaRPr lang="en-GB" dirty="0">
                <a:solidFill>
                  <a:schemeClr val="dk1"/>
                </a:solidFill>
                <a:ea typeface="Arial"/>
                <a:cs typeface="Arial"/>
                <a:sym typeface="Arial"/>
              </a:endParaRPr>
            </a:p>
            <a:p>
              <a:pPr algn="ctr"/>
              <a:endParaRPr lang="en-GB" dirty="0"/>
            </a:p>
          </p:txBody>
        </p:sp>
      </p:grpSp>
    </p:spTree>
    <p:extLst>
      <p:ext uri="{BB962C8B-B14F-4D97-AF65-F5344CB8AC3E}">
        <p14:creationId xmlns:p14="http://schemas.microsoft.com/office/powerpoint/2010/main" val="409954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4F861-A8B4-D4CB-6CCB-1429FF6EBEA4}"/>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FBFA4A5A-1258-7C96-8CE1-8F3EB7ED6DC0}"/>
              </a:ext>
            </a:extLst>
          </p:cNvPr>
          <p:cNvGrpSpPr/>
          <p:nvPr/>
        </p:nvGrpSpPr>
        <p:grpSpPr>
          <a:xfrm>
            <a:off x="763426" y="584200"/>
            <a:ext cx="10665148" cy="5078470"/>
            <a:chOff x="763426" y="584200"/>
            <a:chExt cx="10665148" cy="5078470"/>
          </a:xfrm>
        </p:grpSpPr>
        <p:pic>
          <p:nvPicPr>
            <p:cNvPr id="3" name="Picture 2" descr="A screenshot of a computer&#10;&#10;AI-generated content may be incorrect.">
              <a:extLst>
                <a:ext uri="{FF2B5EF4-FFF2-40B4-BE49-F238E27FC236}">
                  <a16:creationId xmlns:a16="http://schemas.microsoft.com/office/drawing/2014/main" id="{C0A04665-30C9-AF50-9AA7-94F19F9C973B}"/>
                </a:ext>
              </a:extLst>
            </p:cNvPr>
            <p:cNvPicPr>
              <a:picLocks noChangeAspect="1"/>
            </p:cNvPicPr>
            <p:nvPr/>
          </p:nvPicPr>
          <p:blipFill>
            <a:blip r:embed="rId2"/>
            <a:stretch>
              <a:fillRect/>
            </a:stretch>
          </p:blipFill>
          <p:spPr>
            <a:xfrm>
              <a:off x="763426" y="2017537"/>
              <a:ext cx="10665148" cy="3645133"/>
            </a:xfrm>
            <a:prstGeom prst="rect">
              <a:avLst/>
            </a:prstGeom>
          </p:spPr>
        </p:pic>
        <p:sp>
          <p:nvSpPr>
            <p:cNvPr id="11" name="Rectangle: Rounded Corners 10">
              <a:extLst>
                <a:ext uri="{FF2B5EF4-FFF2-40B4-BE49-F238E27FC236}">
                  <a16:creationId xmlns:a16="http://schemas.microsoft.com/office/drawing/2014/main" id="{76511256-734F-0646-C452-541A4E8A2B02}"/>
                </a:ext>
              </a:extLst>
            </p:cNvPr>
            <p:cNvSpPr/>
            <p:nvPr/>
          </p:nvSpPr>
          <p:spPr>
            <a:xfrm>
              <a:off x="763426" y="4726162"/>
              <a:ext cx="10464801" cy="87629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4DE948A-FBA7-607C-39F1-714951FBC711}"/>
                </a:ext>
              </a:extLst>
            </p:cNvPr>
            <p:cNvSpPr txBox="1"/>
            <p:nvPr/>
          </p:nvSpPr>
          <p:spPr>
            <a:xfrm>
              <a:off x="763426" y="584200"/>
              <a:ext cx="8497531" cy="923330"/>
            </a:xfrm>
            <a:prstGeom prst="rect">
              <a:avLst/>
            </a:prstGeom>
            <a:noFill/>
          </p:spPr>
          <p:txBody>
            <a:bodyPr wrap="square" rtlCol="0">
              <a:spAutoFit/>
            </a:bodyPr>
            <a:lstStyle/>
            <a:p>
              <a:pPr lvl="0"/>
              <a:r>
                <a:rPr lang="en-GB" dirty="0">
                  <a:solidFill>
                    <a:schemeClr val="dk1"/>
                  </a:solidFill>
                  <a:ea typeface="Arial"/>
                  <a:cs typeface="Arial"/>
                  <a:sym typeface="Arial"/>
                </a:rPr>
                <a:t>The legal rights for access, use, and reproduction of datasets are established</a:t>
              </a:r>
            </a:p>
            <a:p>
              <a:pPr lvl="0"/>
              <a:r>
                <a:rPr lang="en-GB" dirty="0">
                  <a:solidFill>
                    <a:schemeClr val="dk1"/>
                  </a:solidFill>
                  <a:ea typeface="Arial"/>
                  <a:cs typeface="Arial"/>
                  <a:sym typeface="Arial"/>
                </a:rPr>
                <a:t>in accordance with the </a:t>
              </a:r>
              <a:r>
                <a:rPr lang="ro-RO" dirty="0">
                  <a:hlinkClick r:id="rId3"/>
                </a:rPr>
                <a:t>Creative Commons</a:t>
              </a:r>
              <a:r>
                <a:rPr lang="ro-RO" dirty="0"/>
                <a:t>, </a:t>
              </a:r>
              <a:r>
                <a:rPr lang="en-GB" dirty="0">
                  <a:solidFill>
                    <a:schemeClr val="dk1"/>
                  </a:solidFill>
                  <a:ea typeface="Arial"/>
                  <a:cs typeface="Arial"/>
                  <a:sym typeface="Arial"/>
                </a:rPr>
                <a:t>licensing, and can be set at the initial publication of the dataset or modified at any time thereafter.</a:t>
              </a:r>
            </a:p>
          </p:txBody>
        </p:sp>
        <p:sp>
          <p:nvSpPr>
            <p:cNvPr id="5" name="Oval 4">
              <a:extLst>
                <a:ext uri="{FF2B5EF4-FFF2-40B4-BE49-F238E27FC236}">
                  <a16:creationId xmlns:a16="http://schemas.microsoft.com/office/drawing/2014/main" id="{F9ED191F-6FCC-190C-6F2D-D321B78C6FE9}"/>
                </a:ext>
              </a:extLst>
            </p:cNvPr>
            <p:cNvSpPr/>
            <p:nvPr/>
          </p:nvSpPr>
          <p:spPr>
            <a:xfrm>
              <a:off x="10215327" y="4966277"/>
              <a:ext cx="1012900" cy="4843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6" name="Straight Arrow Connector 5">
              <a:extLst>
                <a:ext uri="{FF2B5EF4-FFF2-40B4-BE49-F238E27FC236}">
                  <a16:creationId xmlns:a16="http://schemas.microsoft.com/office/drawing/2014/main" id="{104E47C8-5A92-56A8-5822-2FCB15070E5A}"/>
                </a:ext>
              </a:extLst>
            </p:cNvPr>
            <p:cNvCxnSpPr>
              <a:cxnSpLocks/>
            </p:cNvCxnSpPr>
            <p:nvPr/>
          </p:nvCxnSpPr>
          <p:spPr>
            <a:xfrm>
              <a:off x="1619569" y="1507530"/>
              <a:ext cx="0" cy="31279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CDFD314-1CEE-CBF4-C8D1-DB5C97BA7E61}"/>
                </a:ext>
              </a:extLst>
            </p:cNvPr>
            <p:cNvCxnSpPr>
              <a:cxnSpLocks/>
            </p:cNvCxnSpPr>
            <p:nvPr/>
          </p:nvCxnSpPr>
          <p:spPr>
            <a:xfrm>
              <a:off x="7436169" y="1507530"/>
              <a:ext cx="3092131" cy="34587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82497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415A956-4525-8E86-ACED-AF05FBFCACAD}"/>
              </a:ext>
            </a:extLst>
          </p:cNvPr>
          <p:cNvGrpSpPr/>
          <p:nvPr/>
        </p:nvGrpSpPr>
        <p:grpSpPr>
          <a:xfrm>
            <a:off x="627879" y="149218"/>
            <a:ext cx="10510572" cy="6463308"/>
            <a:chOff x="627879" y="149218"/>
            <a:chExt cx="10510572" cy="6463308"/>
          </a:xfrm>
        </p:grpSpPr>
        <p:sp>
          <p:nvSpPr>
            <p:cNvPr id="2" name="TextBox 1">
              <a:extLst>
                <a:ext uri="{FF2B5EF4-FFF2-40B4-BE49-F238E27FC236}">
                  <a16:creationId xmlns:a16="http://schemas.microsoft.com/office/drawing/2014/main" id="{F6958393-D6E3-F850-5DC9-1FA4714CD7EF}"/>
                </a:ext>
              </a:extLst>
            </p:cNvPr>
            <p:cNvSpPr txBox="1"/>
            <p:nvPr/>
          </p:nvSpPr>
          <p:spPr>
            <a:xfrm>
              <a:off x="899366" y="149218"/>
              <a:ext cx="10239085" cy="6463308"/>
            </a:xfrm>
            <a:prstGeom prst="rect">
              <a:avLst/>
            </a:prstGeom>
            <a:noFill/>
          </p:spPr>
          <p:txBody>
            <a:bodyPr wrap="none" rtlCol="0">
              <a:spAutoFit/>
            </a:bodyPr>
            <a:lstStyle/>
            <a:p>
              <a:pPr lvl="0"/>
              <a:r>
                <a:rPr lang="en-GB" dirty="0">
                  <a:solidFill>
                    <a:schemeClr val="dk1"/>
                  </a:solidFill>
                  <a:ea typeface="Arial"/>
                  <a:cs typeface="Arial"/>
                  <a:sym typeface="Arial"/>
                </a:rPr>
                <a:t>Other categories of metadata include:</a:t>
              </a:r>
            </a:p>
            <a:p>
              <a:pPr lvl="0"/>
              <a:r>
                <a:rPr lang="en-GB" dirty="0">
                  <a:solidFill>
                    <a:schemeClr val="dk1"/>
                  </a:solidFill>
                  <a:ea typeface="Arial"/>
                  <a:cs typeface="Arial"/>
                  <a:sym typeface="Arial"/>
                </a:rPr>
                <a:t>        - the institution(s) under whose auspices the dataset was created and published;</a:t>
              </a:r>
              <a:endParaRPr lang="en-GB" dirty="0"/>
            </a:p>
            <a:p>
              <a:pPr lvl="0"/>
              <a:r>
                <a:rPr lang="en-GB" dirty="0">
                  <a:solidFill>
                    <a:schemeClr val="dk1"/>
                  </a:solidFill>
                  <a:ea typeface="Arial"/>
                  <a:cs typeface="Arial"/>
                  <a:sym typeface="Arial"/>
                </a:rPr>
                <a:t>        - information regarding tags (e.g., domains, topics, keywords) applicable to the data;</a:t>
              </a:r>
            </a:p>
            <a:p>
              <a:pPr lvl="0"/>
              <a:r>
                <a:rPr lang="en-GB" dirty="0">
                  <a:solidFill>
                    <a:schemeClr val="dk1"/>
                  </a:solidFill>
                  <a:ea typeface="Arial"/>
                  <a:cs typeface="Arial"/>
                  <a:sym typeface="Arial"/>
                </a:rPr>
                <a:t>        - information regarding the source / funding institution.</a:t>
              </a:r>
            </a:p>
            <a:p>
              <a:pPr lvl="0"/>
              <a:endParaRPr lang="en-GB" dirty="0">
                <a:solidFill>
                  <a:schemeClr val="dk1"/>
                </a:solidFill>
                <a:ea typeface="Arial"/>
                <a:cs typeface="Arial"/>
                <a:sym typeface="Arial"/>
              </a:endParaRPr>
            </a:p>
            <a:p>
              <a:pPr lvl="0"/>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marL="285750" lvl="0" indent="-171450">
                <a:buClr>
                  <a:schemeClr val="dk1"/>
                </a:buClr>
                <a:buSzPts val="1800"/>
              </a:pPr>
              <a:endParaRPr lang="en-GB" dirty="0">
                <a:solidFill>
                  <a:schemeClr val="dk1"/>
                </a:solidFill>
                <a:ea typeface="Arial"/>
                <a:cs typeface="Arial"/>
                <a:sym typeface="Arial"/>
              </a:endParaRPr>
            </a:p>
            <a:p>
              <a:pPr lvl="0"/>
              <a:endParaRPr lang="en-GB" dirty="0">
                <a:solidFill>
                  <a:schemeClr val="dk1"/>
                </a:solidFill>
                <a:ea typeface="Arial"/>
                <a:cs typeface="Arial"/>
                <a:sym typeface="Arial"/>
              </a:endParaRPr>
            </a:p>
            <a:p>
              <a:pPr lvl="0"/>
              <a:endParaRPr lang="en-GB" dirty="0">
                <a:solidFill>
                  <a:schemeClr val="dk1"/>
                </a:solidFill>
                <a:ea typeface="Arial"/>
                <a:cs typeface="Arial"/>
                <a:sym typeface="Arial"/>
              </a:endParaRPr>
            </a:p>
            <a:p>
              <a:pPr lvl="0"/>
              <a:r>
                <a:rPr lang="en-GB" dirty="0">
                  <a:solidFill>
                    <a:schemeClr val="dk1"/>
                  </a:solidFill>
                  <a:ea typeface="Arial"/>
                  <a:cs typeface="Arial"/>
                  <a:sym typeface="Arial"/>
                </a:rPr>
                <a:t>      - information regarding the method of data generation and the steps required for their reproduction;</a:t>
              </a:r>
              <a:endParaRPr lang="en-GB" dirty="0"/>
            </a:p>
            <a:p>
              <a:pPr lvl="0"/>
              <a:r>
                <a:rPr lang="en-GB" dirty="0">
                  <a:solidFill>
                    <a:schemeClr val="dk1"/>
                  </a:solidFill>
                  <a:ea typeface="Arial"/>
                  <a:cs typeface="Arial"/>
                  <a:sym typeface="Arial"/>
                </a:rPr>
                <a:t>      - links to other relevant digital objects/spaces related to the dataset (e.g., publications based on it).</a:t>
              </a:r>
            </a:p>
          </p:txBody>
        </p:sp>
        <p:pic>
          <p:nvPicPr>
            <p:cNvPr id="5" name="Picture 4" descr="A screenshot of a computer&#10;&#10;AI-generated content may be incorrect.">
              <a:extLst>
                <a:ext uri="{FF2B5EF4-FFF2-40B4-BE49-F238E27FC236}">
                  <a16:creationId xmlns:a16="http://schemas.microsoft.com/office/drawing/2014/main" id="{BBC82360-7A77-B35C-FF5E-FF9487E6A320}"/>
                </a:ext>
              </a:extLst>
            </p:cNvPr>
            <p:cNvPicPr>
              <a:picLocks noChangeAspect="1"/>
            </p:cNvPicPr>
            <p:nvPr/>
          </p:nvPicPr>
          <p:blipFill>
            <a:blip r:embed="rId2"/>
            <a:srcRect t="16918" b="3359"/>
            <a:stretch/>
          </p:blipFill>
          <p:spPr>
            <a:xfrm>
              <a:off x="701713" y="2070099"/>
              <a:ext cx="10350872" cy="3733801"/>
            </a:xfrm>
            <a:prstGeom prst="rect">
              <a:avLst/>
            </a:prstGeom>
          </p:spPr>
        </p:pic>
        <p:cxnSp>
          <p:nvCxnSpPr>
            <p:cNvPr id="12" name="Straight Arrow Connector 11">
              <a:extLst>
                <a:ext uri="{FF2B5EF4-FFF2-40B4-BE49-F238E27FC236}">
                  <a16:creationId xmlns:a16="http://schemas.microsoft.com/office/drawing/2014/main" id="{F1A9FB30-B595-ECD6-D95F-6A1F6DB5AA07}"/>
                </a:ext>
              </a:extLst>
            </p:cNvPr>
            <p:cNvCxnSpPr>
              <a:cxnSpLocks/>
            </p:cNvCxnSpPr>
            <p:nvPr/>
          </p:nvCxnSpPr>
          <p:spPr>
            <a:xfrm>
              <a:off x="1149669" y="885230"/>
              <a:ext cx="0" cy="12737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147E257-C7AB-18EB-DE98-B573DA95FA0C}"/>
                </a:ext>
              </a:extLst>
            </p:cNvPr>
            <p:cNvCxnSpPr>
              <a:cxnSpLocks/>
            </p:cNvCxnSpPr>
            <p:nvPr/>
          </p:nvCxnSpPr>
          <p:spPr>
            <a:xfrm flipH="1">
              <a:off x="1739900" y="1308100"/>
              <a:ext cx="1295400" cy="16002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C5D26AF-5754-1CF4-029E-C5C989F2D531}"/>
                </a:ext>
              </a:extLst>
            </p:cNvPr>
            <p:cNvCxnSpPr>
              <a:cxnSpLocks/>
            </p:cNvCxnSpPr>
            <p:nvPr/>
          </p:nvCxnSpPr>
          <p:spPr>
            <a:xfrm flipH="1">
              <a:off x="1739900" y="1435100"/>
              <a:ext cx="2838450" cy="20550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C48F500-5064-2A20-3F6F-A2E2A9D49B39}"/>
                </a:ext>
              </a:extLst>
            </p:cNvPr>
            <p:cNvCxnSpPr>
              <a:cxnSpLocks/>
            </p:cNvCxnSpPr>
            <p:nvPr/>
          </p:nvCxnSpPr>
          <p:spPr>
            <a:xfrm flipH="1" flipV="1">
              <a:off x="1890904" y="4138790"/>
              <a:ext cx="3239896" cy="18048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7614465-D65F-4995-59CE-B671D23479C9}"/>
                </a:ext>
              </a:extLst>
            </p:cNvPr>
            <p:cNvCxnSpPr>
              <a:cxnSpLocks/>
            </p:cNvCxnSpPr>
            <p:nvPr/>
          </p:nvCxnSpPr>
          <p:spPr>
            <a:xfrm flipV="1">
              <a:off x="1165582" y="5403145"/>
              <a:ext cx="0" cy="10103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F5C2B165-9CE0-3FF2-45D8-64CDED6426FF}"/>
                </a:ext>
              </a:extLst>
            </p:cNvPr>
            <p:cNvSpPr/>
            <p:nvPr/>
          </p:nvSpPr>
          <p:spPr>
            <a:xfrm>
              <a:off x="648587" y="2159001"/>
              <a:ext cx="1023070" cy="215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0" name="Oval 29">
              <a:extLst>
                <a:ext uri="{FF2B5EF4-FFF2-40B4-BE49-F238E27FC236}">
                  <a16:creationId xmlns:a16="http://schemas.microsoft.com/office/drawing/2014/main" id="{49069835-8C83-FCFB-12F9-263B3EEE15E1}"/>
                </a:ext>
              </a:extLst>
            </p:cNvPr>
            <p:cNvSpPr/>
            <p:nvPr/>
          </p:nvSpPr>
          <p:spPr>
            <a:xfrm>
              <a:off x="627879" y="2921001"/>
              <a:ext cx="1505715" cy="2158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1" name="Oval 30">
              <a:extLst>
                <a:ext uri="{FF2B5EF4-FFF2-40B4-BE49-F238E27FC236}">
                  <a16:creationId xmlns:a16="http://schemas.microsoft.com/office/drawing/2014/main" id="{6F1C0F76-60EF-AB39-D3FC-2DDF1ACB3AC3}"/>
                </a:ext>
              </a:extLst>
            </p:cNvPr>
            <p:cNvSpPr/>
            <p:nvPr/>
          </p:nvSpPr>
          <p:spPr>
            <a:xfrm>
              <a:off x="627879" y="3454400"/>
              <a:ext cx="1203706" cy="3555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2" name="Oval 31">
              <a:extLst>
                <a:ext uri="{FF2B5EF4-FFF2-40B4-BE49-F238E27FC236}">
                  <a16:creationId xmlns:a16="http://schemas.microsoft.com/office/drawing/2014/main" id="{C1565827-74A9-9E0A-CFB7-047CE0C00409}"/>
                </a:ext>
              </a:extLst>
            </p:cNvPr>
            <p:cNvSpPr/>
            <p:nvPr/>
          </p:nvSpPr>
          <p:spPr>
            <a:xfrm>
              <a:off x="648587" y="3922891"/>
              <a:ext cx="1242317" cy="2516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5" name="Oval 34">
              <a:extLst>
                <a:ext uri="{FF2B5EF4-FFF2-40B4-BE49-F238E27FC236}">
                  <a16:creationId xmlns:a16="http://schemas.microsoft.com/office/drawing/2014/main" id="{9954ECD8-25A3-20C9-F00C-76625225A58B}"/>
                </a:ext>
              </a:extLst>
            </p:cNvPr>
            <p:cNvSpPr/>
            <p:nvPr/>
          </p:nvSpPr>
          <p:spPr>
            <a:xfrm>
              <a:off x="701713" y="4802483"/>
              <a:ext cx="1374943" cy="5569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45592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4EE60-FEB3-C1A4-1545-A8F8AEA71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C2C40-53BD-F012-E879-88189ADA16C1}"/>
              </a:ext>
            </a:extLst>
          </p:cNvPr>
          <p:cNvSpPr>
            <a:spLocks noGrp="1"/>
          </p:cNvSpPr>
          <p:nvPr>
            <p:ph type="title"/>
          </p:nvPr>
        </p:nvSpPr>
        <p:spPr>
          <a:xfrm>
            <a:off x="1045029" y="1498475"/>
            <a:ext cx="10515600" cy="1844675"/>
          </a:xfrm>
        </p:spPr>
        <p:txBody>
          <a:bodyPr>
            <a:normAutofit fontScale="90000"/>
          </a:bodyPr>
          <a:lstStyle/>
          <a:p>
            <a:pPr algn="ctr"/>
            <a:br>
              <a:rPr lang="en-RO" dirty="0"/>
            </a:br>
            <a:br>
              <a:rPr lang="en-RO" dirty="0"/>
            </a:br>
            <a:br>
              <a:rPr lang="en-RO" dirty="0"/>
            </a:br>
            <a:endParaRPr lang="en-RO" dirty="0"/>
          </a:p>
        </p:txBody>
      </p:sp>
      <p:pic>
        <p:nvPicPr>
          <p:cNvPr id="1030" name="Picture 6">
            <a:extLst>
              <a:ext uri="{FF2B5EF4-FFF2-40B4-BE49-F238E27FC236}">
                <a16:creationId xmlns:a16="http://schemas.microsoft.com/office/drawing/2014/main" id="{76E70657-1AB6-9049-C1B4-FECFF56B0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15" y="332363"/>
            <a:ext cx="3170902" cy="1604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9597FF3-0154-FDD5-B87E-B14D38F99CE0}"/>
              </a:ext>
            </a:extLst>
          </p:cNvPr>
          <p:cNvPicPr>
            <a:picLocks noChangeAspect="1"/>
          </p:cNvPicPr>
          <p:nvPr/>
        </p:nvPicPr>
        <p:blipFill>
          <a:blip r:embed="rId3"/>
          <a:srcRect t="30733" b="28221"/>
          <a:stretch/>
        </p:blipFill>
        <p:spPr>
          <a:xfrm>
            <a:off x="7972868" y="281080"/>
            <a:ext cx="3587761" cy="1472635"/>
          </a:xfrm>
          <a:prstGeom prst="rect">
            <a:avLst/>
          </a:prstGeom>
        </p:spPr>
      </p:pic>
      <p:sp>
        <p:nvSpPr>
          <p:cNvPr id="3" name="TextBox 2">
            <a:extLst>
              <a:ext uri="{FF2B5EF4-FFF2-40B4-BE49-F238E27FC236}">
                <a16:creationId xmlns:a16="http://schemas.microsoft.com/office/drawing/2014/main" id="{C4887E2C-9DAD-BCEA-D828-D3BB1406D310}"/>
              </a:ext>
            </a:extLst>
          </p:cNvPr>
          <p:cNvSpPr txBox="1"/>
          <p:nvPr/>
        </p:nvSpPr>
        <p:spPr>
          <a:xfrm>
            <a:off x="1162050" y="2420812"/>
            <a:ext cx="3381310" cy="584775"/>
          </a:xfrm>
          <a:prstGeom prst="rect">
            <a:avLst/>
          </a:prstGeom>
          <a:noFill/>
        </p:spPr>
        <p:txBody>
          <a:bodyPr wrap="none" rtlCol="0">
            <a:spAutoFit/>
          </a:bodyPr>
          <a:lstStyle/>
          <a:p>
            <a:r>
              <a:rPr lang="en-GB" sz="3200" b="1" dirty="0"/>
              <a:t>Table of contents</a:t>
            </a:r>
          </a:p>
        </p:txBody>
      </p:sp>
      <p:sp>
        <p:nvSpPr>
          <p:cNvPr id="7" name="TextBox 6">
            <a:extLst>
              <a:ext uri="{FF2B5EF4-FFF2-40B4-BE49-F238E27FC236}">
                <a16:creationId xmlns:a16="http://schemas.microsoft.com/office/drawing/2014/main" id="{7EFE8019-72C1-611A-F273-2694DFD57976}"/>
              </a:ext>
            </a:extLst>
          </p:cNvPr>
          <p:cNvSpPr txBox="1"/>
          <p:nvPr/>
        </p:nvSpPr>
        <p:spPr>
          <a:xfrm>
            <a:off x="1476375" y="3248025"/>
            <a:ext cx="7038402" cy="3139321"/>
          </a:xfrm>
          <a:prstGeom prst="rect">
            <a:avLst/>
          </a:prstGeom>
          <a:noFill/>
        </p:spPr>
        <p:txBody>
          <a:bodyPr wrap="none" rtlCol="0">
            <a:spAutoFit/>
          </a:bodyPr>
          <a:lstStyle/>
          <a:p>
            <a:pPr marL="342900" indent="-342900">
              <a:lnSpc>
                <a:spcPct val="150000"/>
              </a:lnSpc>
              <a:buAutoNum type="arabicPeriod"/>
            </a:pPr>
            <a:r>
              <a:rPr lang="en-GB" sz="2400" dirty="0">
                <a:hlinkClick r:id="rId4" action="ppaction://hlinksldjump"/>
              </a:rPr>
              <a:t>Overview</a:t>
            </a:r>
            <a:endParaRPr lang="ro-RO" sz="2400" dirty="0"/>
          </a:p>
          <a:p>
            <a:pPr marL="342900" indent="-342900">
              <a:lnSpc>
                <a:spcPct val="150000"/>
              </a:lnSpc>
              <a:buAutoNum type="arabicPeriod"/>
            </a:pPr>
            <a:r>
              <a:rPr lang="en-GB" sz="2400" dirty="0">
                <a:hlinkClick r:id="rId5" action="ppaction://hlinksldjump"/>
              </a:rPr>
              <a:t>Registering a New Dataset</a:t>
            </a:r>
            <a:endParaRPr lang="ro-RO" sz="2400" dirty="0"/>
          </a:p>
          <a:p>
            <a:pPr marL="342900" indent="-342900">
              <a:lnSpc>
                <a:spcPct val="150000"/>
              </a:lnSpc>
              <a:buAutoNum type="arabicPeriod"/>
            </a:pPr>
            <a:r>
              <a:rPr lang="en-GB" sz="2400" dirty="0">
                <a:hlinkClick r:id="rId6" action="ppaction://hlinksldjump"/>
              </a:rPr>
              <a:t>Registering a New Collection of Datasets</a:t>
            </a:r>
            <a:endParaRPr lang="ro-RO" sz="2400" dirty="0"/>
          </a:p>
          <a:p>
            <a:pPr marL="342900" indent="-342900">
              <a:lnSpc>
                <a:spcPct val="150000"/>
              </a:lnSpc>
              <a:buAutoNum type="arabicPeriod"/>
            </a:pPr>
            <a:r>
              <a:rPr lang="en-GB" sz="2400" dirty="0">
                <a:hlinkClick r:id="rId7" action="ppaction://hlinksldjump"/>
              </a:rPr>
              <a:t>Registering a New Collaborative Project</a:t>
            </a:r>
            <a:endParaRPr lang="ro-RO" sz="2400" dirty="0"/>
          </a:p>
          <a:p>
            <a:pPr marL="342900" indent="-342900">
              <a:lnSpc>
                <a:spcPct val="150000"/>
              </a:lnSpc>
              <a:buAutoNum type="arabicPeriod"/>
            </a:pPr>
            <a:r>
              <a:rPr lang="en-GB" sz="2400" dirty="0">
                <a:hlinkClick r:id="rId8" action="ppaction://hlinksldjump"/>
              </a:rPr>
              <a:t>Usage Policies of the DCD-UBB Data Repository</a:t>
            </a:r>
            <a:endParaRPr lang="ro-RO" sz="2400" dirty="0"/>
          </a:p>
          <a:p>
            <a:pPr marL="342900" indent="-342900">
              <a:buAutoNum type="arabicPeriod"/>
            </a:pPr>
            <a:endParaRPr lang="en-GB" dirty="0"/>
          </a:p>
        </p:txBody>
      </p:sp>
    </p:spTree>
    <p:extLst>
      <p:ext uri="{BB962C8B-B14F-4D97-AF65-F5344CB8AC3E}">
        <p14:creationId xmlns:p14="http://schemas.microsoft.com/office/powerpoint/2010/main" val="3662094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61B28-47AD-21BE-64D6-E67DAF461C16}"/>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39C93ED-2689-DD71-B3AA-7D1F48A0BEDD}"/>
              </a:ext>
            </a:extLst>
          </p:cNvPr>
          <p:cNvGrpSpPr/>
          <p:nvPr/>
        </p:nvGrpSpPr>
        <p:grpSpPr>
          <a:xfrm>
            <a:off x="669746" y="676405"/>
            <a:ext cx="10852508" cy="5800606"/>
            <a:chOff x="669746" y="676405"/>
            <a:chExt cx="10852508" cy="5800606"/>
          </a:xfrm>
        </p:grpSpPr>
        <p:pic>
          <p:nvPicPr>
            <p:cNvPr id="3" name="Picture 2" descr="A screenshot of a computer&#10;&#10;AI-generated content may be incorrect.">
              <a:extLst>
                <a:ext uri="{FF2B5EF4-FFF2-40B4-BE49-F238E27FC236}">
                  <a16:creationId xmlns:a16="http://schemas.microsoft.com/office/drawing/2014/main" id="{258EF296-6A20-3035-1370-F183E8601FFE}"/>
                </a:ext>
              </a:extLst>
            </p:cNvPr>
            <p:cNvPicPr>
              <a:picLocks noChangeAspect="1"/>
            </p:cNvPicPr>
            <p:nvPr/>
          </p:nvPicPr>
          <p:blipFill>
            <a:blip r:embed="rId2"/>
            <a:stretch>
              <a:fillRect/>
            </a:stretch>
          </p:blipFill>
          <p:spPr>
            <a:xfrm>
              <a:off x="669746" y="676405"/>
              <a:ext cx="4959579" cy="3273672"/>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76EBC9DD-AA59-EB40-F993-01FA066DF713}"/>
                </a:ext>
              </a:extLst>
            </p:cNvPr>
            <p:cNvPicPr>
              <a:picLocks noChangeAspect="1"/>
            </p:cNvPicPr>
            <p:nvPr/>
          </p:nvPicPr>
          <p:blipFill>
            <a:blip r:embed="rId3"/>
            <a:stretch>
              <a:fillRect/>
            </a:stretch>
          </p:blipFill>
          <p:spPr>
            <a:xfrm>
              <a:off x="5276310" y="3010986"/>
              <a:ext cx="6245944" cy="3466025"/>
            </a:xfrm>
            <a:prstGeom prst="rect">
              <a:avLst/>
            </a:prstGeom>
          </p:spPr>
        </p:pic>
        <p:sp>
          <p:nvSpPr>
            <p:cNvPr id="2" name="TextBox 1">
              <a:extLst>
                <a:ext uri="{FF2B5EF4-FFF2-40B4-BE49-F238E27FC236}">
                  <a16:creationId xmlns:a16="http://schemas.microsoft.com/office/drawing/2014/main" id="{8B6B405C-139B-6C20-61ED-9A9C55401BC4}"/>
                </a:ext>
              </a:extLst>
            </p:cNvPr>
            <p:cNvSpPr txBox="1"/>
            <p:nvPr/>
          </p:nvSpPr>
          <p:spPr>
            <a:xfrm>
              <a:off x="6775328" y="1586726"/>
              <a:ext cx="3685624" cy="1200329"/>
            </a:xfrm>
            <a:prstGeom prst="rect">
              <a:avLst/>
            </a:prstGeom>
            <a:noFill/>
          </p:spPr>
          <p:txBody>
            <a:bodyPr wrap="none" rtlCol="0">
              <a:spAutoFit/>
            </a:bodyPr>
            <a:lstStyle/>
            <a:p>
              <a:pPr lvl="0"/>
              <a:r>
                <a:rPr lang="en-GB" dirty="0">
                  <a:solidFill>
                    <a:schemeClr val="dk1"/>
                  </a:solidFill>
                  <a:ea typeface="Arial"/>
                  <a:cs typeface="Arial"/>
                  <a:sym typeface="Arial"/>
                </a:rPr>
                <a:t>Metadata can be entered</a:t>
              </a:r>
            </a:p>
            <a:p>
              <a:pPr lvl="0"/>
              <a:r>
                <a:rPr lang="en-GB" dirty="0">
                  <a:solidFill>
                    <a:schemeClr val="dk1"/>
                  </a:solidFill>
                  <a:ea typeface="Arial"/>
                  <a:cs typeface="Arial"/>
                  <a:sym typeface="Arial"/>
                </a:rPr>
                <a:t>either as textual information or</a:t>
              </a:r>
            </a:p>
            <a:p>
              <a:pPr lvl="0"/>
              <a:r>
                <a:rPr lang="en-GB" dirty="0">
                  <a:solidFill>
                    <a:schemeClr val="dk1"/>
                  </a:solidFill>
                  <a:ea typeface="Arial"/>
                  <a:cs typeface="Arial"/>
                  <a:sym typeface="Arial"/>
                </a:rPr>
                <a:t>by selecting from a predefined list.</a:t>
              </a:r>
            </a:p>
            <a:p>
              <a:pPr lvl="0"/>
              <a:endParaRPr lang="en-GB" dirty="0">
                <a:solidFill>
                  <a:schemeClr val="dk1"/>
                </a:solidFill>
                <a:ea typeface="Arial"/>
                <a:cs typeface="Arial"/>
                <a:sym typeface="Arial"/>
              </a:endParaRPr>
            </a:p>
          </p:txBody>
        </p:sp>
        <p:cxnSp>
          <p:nvCxnSpPr>
            <p:cNvPr id="4" name="Straight Arrow Connector 3">
              <a:extLst>
                <a:ext uri="{FF2B5EF4-FFF2-40B4-BE49-F238E27FC236}">
                  <a16:creationId xmlns:a16="http://schemas.microsoft.com/office/drawing/2014/main" id="{127CD502-EEE9-5D96-A8B2-7BFADA515CBA}"/>
                </a:ext>
              </a:extLst>
            </p:cNvPr>
            <p:cNvCxnSpPr>
              <a:cxnSpLocks/>
              <a:stCxn id="2" idx="1"/>
            </p:cNvCxnSpPr>
            <p:nvPr/>
          </p:nvCxnSpPr>
          <p:spPr>
            <a:xfrm flipH="1">
              <a:off x="5309560" y="2186891"/>
              <a:ext cx="1465768" cy="4681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8CE7F9B-C31B-3C6A-8CBA-82481AE5C37B}"/>
                </a:ext>
              </a:extLst>
            </p:cNvPr>
            <p:cNvCxnSpPr>
              <a:cxnSpLocks/>
            </p:cNvCxnSpPr>
            <p:nvPr/>
          </p:nvCxnSpPr>
          <p:spPr>
            <a:xfrm>
              <a:off x="9060699" y="2611065"/>
              <a:ext cx="0" cy="15169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5815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D3F5-A2E4-FC96-EF2D-B8BE4C302BD4}"/>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A7131A0-91C4-B5BC-7703-6A6A8FD08478}"/>
              </a:ext>
            </a:extLst>
          </p:cNvPr>
          <p:cNvGrpSpPr/>
          <p:nvPr/>
        </p:nvGrpSpPr>
        <p:grpSpPr>
          <a:xfrm>
            <a:off x="870081" y="616688"/>
            <a:ext cx="10451837" cy="5751061"/>
            <a:chOff x="870081" y="616688"/>
            <a:chExt cx="10451837" cy="5751061"/>
          </a:xfrm>
        </p:grpSpPr>
        <p:pic>
          <p:nvPicPr>
            <p:cNvPr id="3" name="Picture 2" descr="A screenshot of a computer&#10;&#10;AI-generated content may be incorrect.">
              <a:extLst>
                <a:ext uri="{FF2B5EF4-FFF2-40B4-BE49-F238E27FC236}">
                  <a16:creationId xmlns:a16="http://schemas.microsoft.com/office/drawing/2014/main" id="{249BF847-3F67-773D-D333-D5C05E6623E6}"/>
                </a:ext>
              </a:extLst>
            </p:cNvPr>
            <p:cNvPicPr>
              <a:picLocks noChangeAspect="1"/>
            </p:cNvPicPr>
            <p:nvPr/>
          </p:nvPicPr>
          <p:blipFill>
            <a:blip r:embed="rId2"/>
            <a:stretch>
              <a:fillRect/>
            </a:stretch>
          </p:blipFill>
          <p:spPr>
            <a:xfrm>
              <a:off x="870081" y="1272403"/>
              <a:ext cx="10451837" cy="5095346"/>
            </a:xfrm>
            <a:prstGeom prst="rect">
              <a:avLst/>
            </a:prstGeom>
          </p:spPr>
        </p:pic>
        <p:sp>
          <p:nvSpPr>
            <p:cNvPr id="2" name="TextBox 1">
              <a:extLst>
                <a:ext uri="{FF2B5EF4-FFF2-40B4-BE49-F238E27FC236}">
                  <a16:creationId xmlns:a16="http://schemas.microsoft.com/office/drawing/2014/main" id="{16E19563-7B84-19EE-715D-A4E367C6F616}"/>
                </a:ext>
              </a:extLst>
            </p:cNvPr>
            <p:cNvSpPr txBox="1"/>
            <p:nvPr/>
          </p:nvSpPr>
          <p:spPr>
            <a:xfrm>
              <a:off x="946298" y="616688"/>
              <a:ext cx="6536277" cy="369332"/>
            </a:xfrm>
            <a:prstGeom prst="rect">
              <a:avLst/>
            </a:prstGeom>
            <a:noFill/>
          </p:spPr>
          <p:txBody>
            <a:bodyPr wrap="none" rtlCol="0">
              <a:spAutoFit/>
            </a:bodyPr>
            <a:lstStyle/>
            <a:p>
              <a:pPr lvl="0"/>
              <a:r>
                <a:rPr lang="en-GB" dirty="0">
                  <a:solidFill>
                    <a:schemeClr val="dk1"/>
                  </a:solidFill>
                  <a:ea typeface="Arial"/>
                  <a:cs typeface="Arial"/>
                  <a:sym typeface="Arial"/>
                </a:rPr>
                <a:t>Before publication, the dataset and metadata can be previewed.</a:t>
              </a:r>
            </a:p>
          </p:txBody>
        </p:sp>
        <p:cxnSp>
          <p:nvCxnSpPr>
            <p:cNvPr id="4" name="Straight Arrow Connector 3">
              <a:extLst>
                <a:ext uri="{FF2B5EF4-FFF2-40B4-BE49-F238E27FC236}">
                  <a16:creationId xmlns:a16="http://schemas.microsoft.com/office/drawing/2014/main" id="{14E85ACC-317A-1F01-4252-1E0822AEC710}"/>
                </a:ext>
              </a:extLst>
            </p:cNvPr>
            <p:cNvCxnSpPr>
              <a:cxnSpLocks/>
            </p:cNvCxnSpPr>
            <p:nvPr/>
          </p:nvCxnSpPr>
          <p:spPr>
            <a:xfrm>
              <a:off x="7178329" y="986020"/>
              <a:ext cx="1412778" cy="447911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3BE7C57C-0949-8700-E2B7-487B6CD72070}"/>
                </a:ext>
              </a:extLst>
            </p:cNvPr>
            <p:cNvSpPr/>
            <p:nvPr/>
          </p:nvSpPr>
          <p:spPr>
            <a:xfrm>
              <a:off x="7864729" y="5592592"/>
              <a:ext cx="1608879" cy="382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1942687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64457-0336-6133-667B-E033BC4BB34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DFC83B0-4081-5E7F-77D0-34F1F3517E78}"/>
              </a:ext>
            </a:extLst>
          </p:cNvPr>
          <p:cNvGrpSpPr/>
          <p:nvPr/>
        </p:nvGrpSpPr>
        <p:grpSpPr>
          <a:xfrm>
            <a:off x="2297935" y="240580"/>
            <a:ext cx="9393032" cy="6376840"/>
            <a:chOff x="2297935" y="240580"/>
            <a:chExt cx="9393032" cy="6376840"/>
          </a:xfrm>
        </p:grpSpPr>
        <p:pic>
          <p:nvPicPr>
            <p:cNvPr id="3" name="Picture 2" descr="A screenshot of a computer&#10;&#10;AI-generated content may be incorrect.">
              <a:extLst>
                <a:ext uri="{FF2B5EF4-FFF2-40B4-BE49-F238E27FC236}">
                  <a16:creationId xmlns:a16="http://schemas.microsoft.com/office/drawing/2014/main" id="{66EB1362-8D13-D9DD-5231-E17A6B5E994C}"/>
                </a:ext>
              </a:extLst>
            </p:cNvPr>
            <p:cNvPicPr>
              <a:picLocks noChangeAspect="1"/>
            </p:cNvPicPr>
            <p:nvPr/>
          </p:nvPicPr>
          <p:blipFill>
            <a:blip r:embed="rId2"/>
            <a:stretch>
              <a:fillRect/>
            </a:stretch>
          </p:blipFill>
          <p:spPr>
            <a:xfrm>
              <a:off x="2297935" y="240580"/>
              <a:ext cx="7772400" cy="6376840"/>
            </a:xfrm>
            <a:prstGeom prst="rect">
              <a:avLst/>
            </a:prstGeom>
          </p:spPr>
        </p:pic>
        <p:sp>
          <p:nvSpPr>
            <p:cNvPr id="2" name="TextBox 1">
              <a:extLst>
                <a:ext uri="{FF2B5EF4-FFF2-40B4-BE49-F238E27FC236}">
                  <a16:creationId xmlns:a16="http://schemas.microsoft.com/office/drawing/2014/main" id="{B22DA548-5955-3046-5374-44042234E7DF}"/>
                </a:ext>
              </a:extLst>
            </p:cNvPr>
            <p:cNvSpPr txBox="1"/>
            <p:nvPr/>
          </p:nvSpPr>
          <p:spPr>
            <a:xfrm>
              <a:off x="8097162" y="3992524"/>
              <a:ext cx="3593805" cy="1477328"/>
            </a:xfrm>
            <a:prstGeom prst="rect">
              <a:avLst/>
            </a:prstGeom>
            <a:noFill/>
          </p:spPr>
          <p:txBody>
            <a:bodyPr wrap="square" rtlCol="0">
              <a:spAutoFit/>
            </a:bodyPr>
            <a:lstStyle/>
            <a:p>
              <a:pPr lvl="0"/>
              <a:r>
                <a:rPr lang="en-GB" dirty="0">
                  <a:solidFill>
                    <a:schemeClr val="dk1"/>
                  </a:solidFill>
                  <a:ea typeface="Arial"/>
                  <a:cs typeface="Arial"/>
                  <a:sym typeface="Arial"/>
                </a:rPr>
                <a:t>The preview also includes the citation format for the dataset, mentioning the authors, title, host institution, version, and the permanent DOI identifier.</a:t>
              </a:r>
            </a:p>
          </p:txBody>
        </p:sp>
        <p:cxnSp>
          <p:nvCxnSpPr>
            <p:cNvPr id="4" name="Straight Arrow Connector 3">
              <a:extLst>
                <a:ext uri="{FF2B5EF4-FFF2-40B4-BE49-F238E27FC236}">
                  <a16:creationId xmlns:a16="http://schemas.microsoft.com/office/drawing/2014/main" id="{E45C7D4F-4E29-C186-64E4-1621AEE1FD87}"/>
                </a:ext>
              </a:extLst>
            </p:cNvPr>
            <p:cNvCxnSpPr>
              <a:cxnSpLocks/>
            </p:cNvCxnSpPr>
            <p:nvPr/>
          </p:nvCxnSpPr>
          <p:spPr>
            <a:xfrm flipV="1">
              <a:off x="8097162" y="3255572"/>
              <a:ext cx="0" cy="12526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A0366AB3-3682-E3E2-00F0-588E8076A946}"/>
                </a:ext>
              </a:extLst>
            </p:cNvPr>
            <p:cNvSpPr/>
            <p:nvPr/>
          </p:nvSpPr>
          <p:spPr>
            <a:xfrm>
              <a:off x="7320801" y="1576697"/>
              <a:ext cx="2152808" cy="16343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2310626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01D7-D5ED-A990-044B-2D968AD20FBC}"/>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F3483531-E9F2-7F32-409C-462B94AA2D7D}"/>
              </a:ext>
            </a:extLst>
          </p:cNvPr>
          <p:cNvPicPr>
            <a:picLocks noChangeAspect="1"/>
          </p:cNvPicPr>
          <p:nvPr/>
        </p:nvPicPr>
        <p:blipFill>
          <a:blip r:embed="rId2"/>
          <a:stretch>
            <a:fillRect/>
          </a:stretch>
        </p:blipFill>
        <p:spPr>
          <a:xfrm>
            <a:off x="2273147" y="506775"/>
            <a:ext cx="5216393" cy="5640636"/>
          </a:xfrm>
          <a:prstGeom prst="rect">
            <a:avLst/>
          </a:prstGeom>
        </p:spPr>
      </p:pic>
      <p:sp>
        <p:nvSpPr>
          <p:cNvPr id="2" name="TextBox 1">
            <a:extLst>
              <a:ext uri="{FF2B5EF4-FFF2-40B4-BE49-F238E27FC236}">
                <a16:creationId xmlns:a16="http://schemas.microsoft.com/office/drawing/2014/main" id="{D1AE3ECA-38A1-2950-C08F-955216B36CD4}"/>
              </a:ext>
            </a:extLst>
          </p:cNvPr>
          <p:cNvSpPr txBox="1"/>
          <p:nvPr/>
        </p:nvSpPr>
        <p:spPr>
          <a:xfrm>
            <a:off x="8240233" y="481922"/>
            <a:ext cx="3108543" cy="923330"/>
          </a:xfrm>
          <a:prstGeom prst="rect">
            <a:avLst/>
          </a:prstGeom>
          <a:noFill/>
        </p:spPr>
        <p:txBody>
          <a:bodyPr wrap="none" rtlCol="0">
            <a:spAutoFit/>
          </a:bodyPr>
          <a:lstStyle/>
          <a:p>
            <a:pPr lvl="0"/>
            <a:r>
              <a:rPr lang="en-GB" dirty="0">
                <a:solidFill>
                  <a:schemeClr val="dk1"/>
                </a:solidFill>
                <a:ea typeface="Arial"/>
                <a:cs typeface="Arial"/>
                <a:sym typeface="Arial"/>
              </a:rPr>
              <a:t>After verification, the dataset</a:t>
            </a:r>
          </a:p>
          <a:p>
            <a:pPr lvl="0"/>
            <a:r>
              <a:rPr lang="en-GB" dirty="0">
                <a:solidFill>
                  <a:schemeClr val="dk1"/>
                </a:solidFill>
                <a:ea typeface="Arial"/>
                <a:cs typeface="Arial"/>
                <a:sym typeface="Arial"/>
              </a:rPr>
              <a:t>can be published.</a:t>
            </a:r>
          </a:p>
          <a:p>
            <a:pPr lvl="0"/>
            <a:endParaRPr lang="en-GB" b="1" dirty="0">
              <a:solidFill>
                <a:schemeClr val="dk1"/>
              </a:solidFill>
              <a:ea typeface="Arial"/>
              <a:cs typeface="Arial"/>
              <a:sym typeface="Arial"/>
            </a:endParaRPr>
          </a:p>
        </p:txBody>
      </p:sp>
      <p:pic>
        <p:nvPicPr>
          <p:cNvPr id="4" name="Picture 3" descr="A screenshot of a computer&#10;&#10;AI-generated content may be incorrect.">
            <a:extLst>
              <a:ext uri="{FF2B5EF4-FFF2-40B4-BE49-F238E27FC236}">
                <a16:creationId xmlns:a16="http://schemas.microsoft.com/office/drawing/2014/main" id="{C6D92B2B-6DEF-8EA6-BD58-75CF28C8514F}"/>
              </a:ext>
            </a:extLst>
          </p:cNvPr>
          <p:cNvPicPr>
            <a:picLocks noChangeAspect="1"/>
          </p:cNvPicPr>
          <p:nvPr/>
        </p:nvPicPr>
        <p:blipFill>
          <a:blip r:embed="rId3"/>
          <a:srcRect l="13715" r="20091"/>
          <a:stretch/>
        </p:blipFill>
        <p:spPr>
          <a:xfrm>
            <a:off x="8016444" y="2700670"/>
            <a:ext cx="3804817" cy="3905465"/>
          </a:xfrm>
          <a:prstGeom prst="rect">
            <a:avLst/>
          </a:prstGeom>
        </p:spPr>
      </p:pic>
      <p:cxnSp>
        <p:nvCxnSpPr>
          <p:cNvPr id="5" name="Straight Arrow Connector 4">
            <a:extLst>
              <a:ext uri="{FF2B5EF4-FFF2-40B4-BE49-F238E27FC236}">
                <a16:creationId xmlns:a16="http://schemas.microsoft.com/office/drawing/2014/main" id="{8E63074E-AC87-2AC7-62B7-9A0F8882D464}"/>
              </a:ext>
            </a:extLst>
          </p:cNvPr>
          <p:cNvCxnSpPr>
            <a:cxnSpLocks/>
          </p:cNvCxnSpPr>
          <p:nvPr/>
        </p:nvCxnSpPr>
        <p:spPr>
          <a:xfrm flipH="1">
            <a:off x="7627458" y="1128253"/>
            <a:ext cx="1465768" cy="6066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40924182-FEC3-E187-BDEE-5FA10B768118}"/>
              </a:ext>
            </a:extLst>
          </p:cNvPr>
          <p:cNvCxnSpPr>
            <a:cxnSpLocks/>
          </p:cNvCxnSpPr>
          <p:nvPr/>
        </p:nvCxnSpPr>
        <p:spPr>
          <a:xfrm>
            <a:off x="7627458" y="1967023"/>
            <a:ext cx="3036998" cy="29983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9D5E9D67-E039-89A8-EAF7-B90A1B0F695A}"/>
              </a:ext>
            </a:extLst>
          </p:cNvPr>
          <p:cNvSpPr/>
          <p:nvPr/>
        </p:nvSpPr>
        <p:spPr>
          <a:xfrm>
            <a:off x="6330282" y="1626950"/>
            <a:ext cx="1297176" cy="4251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Oval 10">
            <a:extLst>
              <a:ext uri="{FF2B5EF4-FFF2-40B4-BE49-F238E27FC236}">
                <a16:creationId xmlns:a16="http://schemas.microsoft.com/office/drawing/2014/main" id="{54DB2151-B7BE-F461-E0C7-1C7D89F72428}"/>
              </a:ext>
            </a:extLst>
          </p:cNvPr>
          <p:cNvSpPr/>
          <p:nvPr/>
        </p:nvSpPr>
        <p:spPr>
          <a:xfrm>
            <a:off x="10581467" y="4958485"/>
            <a:ext cx="609893" cy="4215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923943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97B1A-4460-2403-12AC-FF8C592C39A1}"/>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A91C4091-BF5A-8C4D-2E7D-1338663C34B8}"/>
              </a:ext>
            </a:extLst>
          </p:cNvPr>
          <p:cNvPicPr>
            <a:picLocks noChangeAspect="1"/>
          </p:cNvPicPr>
          <p:nvPr/>
        </p:nvPicPr>
        <p:blipFill>
          <a:blip r:embed="rId2"/>
          <a:srcRect l="13715" r="20091"/>
          <a:stretch/>
        </p:blipFill>
        <p:spPr>
          <a:xfrm>
            <a:off x="683045" y="649995"/>
            <a:ext cx="5144877" cy="5280973"/>
          </a:xfrm>
          <a:prstGeom prst="rect">
            <a:avLst/>
          </a:prstGeom>
        </p:spPr>
      </p:pic>
      <p:sp>
        <p:nvSpPr>
          <p:cNvPr id="2" name="TextBox 1">
            <a:extLst>
              <a:ext uri="{FF2B5EF4-FFF2-40B4-BE49-F238E27FC236}">
                <a16:creationId xmlns:a16="http://schemas.microsoft.com/office/drawing/2014/main" id="{E3AA0B7E-8B3A-CD76-E5C5-E0AFBD2675DA}"/>
              </a:ext>
            </a:extLst>
          </p:cNvPr>
          <p:cNvSpPr txBox="1"/>
          <p:nvPr/>
        </p:nvSpPr>
        <p:spPr>
          <a:xfrm>
            <a:off x="6364080" y="676867"/>
            <a:ext cx="5363632" cy="2308324"/>
          </a:xfrm>
          <a:prstGeom prst="rect">
            <a:avLst/>
          </a:prstGeom>
          <a:noFill/>
        </p:spPr>
        <p:txBody>
          <a:bodyPr wrap="square" rtlCol="0">
            <a:spAutoFit/>
          </a:bodyPr>
          <a:lstStyle/>
          <a:p>
            <a:pPr lvl="0"/>
            <a:r>
              <a:rPr lang="en-GB" dirty="0">
                <a:solidFill>
                  <a:schemeClr val="dk1"/>
                </a:solidFill>
                <a:ea typeface="Arial"/>
                <a:cs typeface="Arial"/>
                <a:sym typeface="Arial"/>
              </a:rPr>
              <a:t>Once published (i.e., after acceptance by a DCD-UBB moderator), datasets can no longer be deleted.</a:t>
            </a:r>
          </a:p>
          <a:p>
            <a:pPr lvl="0"/>
            <a:endParaRPr lang="en-GB" dirty="0">
              <a:solidFill>
                <a:schemeClr val="dk1"/>
              </a:solidFill>
              <a:ea typeface="Arial"/>
              <a:cs typeface="Arial"/>
              <a:sym typeface="Arial"/>
            </a:endParaRPr>
          </a:p>
          <a:p>
            <a:pPr lvl="0"/>
            <a:r>
              <a:rPr lang="en-GB" dirty="0">
                <a:solidFill>
                  <a:schemeClr val="dk1"/>
                </a:solidFill>
                <a:ea typeface="Arial"/>
                <a:cs typeface="Arial"/>
                <a:sym typeface="Arial"/>
              </a:rPr>
              <a:t>Any modification to a dataset, no matter how minor, whether involving data files or only metadata, automatically results in the creation of a new version of the dataset and a new permanent identifier—thus, effectively, a new digital object.</a:t>
            </a:r>
            <a:endParaRPr lang="en-GB" dirty="0"/>
          </a:p>
        </p:txBody>
      </p:sp>
      <p:cxnSp>
        <p:nvCxnSpPr>
          <p:cNvPr id="4" name="Straight Arrow Connector 3">
            <a:extLst>
              <a:ext uri="{FF2B5EF4-FFF2-40B4-BE49-F238E27FC236}">
                <a16:creationId xmlns:a16="http://schemas.microsoft.com/office/drawing/2014/main" id="{30924241-E56C-9EDF-122A-C404792E030C}"/>
              </a:ext>
            </a:extLst>
          </p:cNvPr>
          <p:cNvCxnSpPr>
            <a:cxnSpLocks/>
          </p:cNvCxnSpPr>
          <p:nvPr/>
        </p:nvCxnSpPr>
        <p:spPr>
          <a:xfrm flipH="1">
            <a:off x="4816549" y="1223946"/>
            <a:ext cx="1547531" cy="118964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50DC2F0F-6A1E-C26A-37AC-E267382B00F5}"/>
              </a:ext>
            </a:extLst>
          </p:cNvPr>
          <p:cNvSpPr/>
          <p:nvPr/>
        </p:nvSpPr>
        <p:spPr>
          <a:xfrm>
            <a:off x="1588160" y="2296801"/>
            <a:ext cx="3310151" cy="60664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7" name="Straight Arrow Connector 6">
            <a:extLst>
              <a:ext uri="{FF2B5EF4-FFF2-40B4-BE49-F238E27FC236}">
                <a16:creationId xmlns:a16="http://schemas.microsoft.com/office/drawing/2014/main" id="{3EF464B8-F331-F66E-0D33-1DAE2154D7AD}"/>
              </a:ext>
            </a:extLst>
          </p:cNvPr>
          <p:cNvCxnSpPr>
            <a:cxnSpLocks/>
          </p:cNvCxnSpPr>
          <p:nvPr/>
        </p:nvCxnSpPr>
        <p:spPr>
          <a:xfrm flipH="1">
            <a:off x="4898311" y="2791510"/>
            <a:ext cx="1465769"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F6B554B-A68F-FE4F-69EE-62BFDEBAD95F}"/>
              </a:ext>
            </a:extLst>
          </p:cNvPr>
          <p:cNvSpPr txBox="1"/>
          <p:nvPr/>
        </p:nvSpPr>
        <p:spPr>
          <a:xfrm>
            <a:off x="6364079" y="3737576"/>
            <a:ext cx="5650711" cy="2031325"/>
          </a:xfrm>
          <a:prstGeom prst="rect">
            <a:avLst/>
          </a:prstGeom>
          <a:noFill/>
        </p:spPr>
        <p:txBody>
          <a:bodyPr wrap="square" rtlCol="0">
            <a:spAutoFit/>
          </a:bodyPr>
          <a:lstStyle/>
          <a:p>
            <a:pPr lvl="0"/>
            <a:r>
              <a:rPr lang="en-GB" dirty="0">
                <a:solidFill>
                  <a:schemeClr val="dk1"/>
                </a:solidFill>
                <a:ea typeface="Arial"/>
                <a:cs typeface="Arial"/>
                <a:sym typeface="Arial"/>
              </a:rPr>
              <a:t>The usage policies of DCD-UBB (see Section 5 below)</a:t>
            </a:r>
          </a:p>
          <a:p>
            <a:pPr lvl="0"/>
            <a:r>
              <a:rPr lang="en-GB" dirty="0">
                <a:solidFill>
                  <a:schemeClr val="dk1"/>
                </a:solidFill>
                <a:ea typeface="Arial"/>
                <a:cs typeface="Arial"/>
                <a:sym typeface="Arial"/>
              </a:rPr>
              <a:t>stipulate the mandatory acknowledgment of the origin/source of the data, and, in the case of data subject to GDPR, the anonymization of any information whose publication violates applicable legislation is required.</a:t>
            </a:r>
            <a:endParaRPr lang="en-GB" dirty="0"/>
          </a:p>
          <a:p>
            <a:pPr lvl="0"/>
            <a:endParaRPr lang="en-GB" dirty="0">
              <a:solidFill>
                <a:schemeClr val="dk1"/>
              </a:solidFill>
              <a:ea typeface="Arial"/>
              <a:cs typeface="Arial"/>
              <a:sym typeface="Arial"/>
            </a:endParaRPr>
          </a:p>
        </p:txBody>
      </p:sp>
      <p:sp>
        <p:nvSpPr>
          <p:cNvPr id="11" name="TextBox 10">
            <a:extLst>
              <a:ext uri="{FF2B5EF4-FFF2-40B4-BE49-F238E27FC236}">
                <a16:creationId xmlns:a16="http://schemas.microsoft.com/office/drawing/2014/main" id="{E8756309-6DA6-34E9-44CA-97736550E5D6}"/>
              </a:ext>
            </a:extLst>
          </p:cNvPr>
          <p:cNvSpPr txBox="1"/>
          <p:nvPr/>
        </p:nvSpPr>
        <p:spPr>
          <a:xfrm>
            <a:off x="6364079" y="5449388"/>
            <a:ext cx="5650710" cy="1477328"/>
          </a:xfrm>
          <a:prstGeom prst="rect">
            <a:avLst/>
          </a:prstGeom>
          <a:noFill/>
        </p:spPr>
        <p:txBody>
          <a:bodyPr wrap="square" rtlCol="0">
            <a:spAutoFit/>
          </a:bodyPr>
          <a:lstStyle/>
          <a:p>
            <a:pPr lvl="0"/>
            <a:r>
              <a:rPr lang="en-GB" dirty="0">
                <a:solidFill>
                  <a:schemeClr val="dk1"/>
                </a:solidFill>
                <a:ea typeface="Arial"/>
                <a:cs typeface="Arial"/>
                <a:sym typeface="Arial"/>
              </a:rPr>
              <a:t>The publication of datasets whose generation or collection involved violations of applicable laws and/or the ethical and professional standards specific to scientific research is strictly prohibited.</a:t>
            </a:r>
          </a:p>
          <a:p>
            <a:pPr lvl="0"/>
            <a:endParaRPr lang="en-GB" dirty="0">
              <a:solidFill>
                <a:schemeClr val="dk1"/>
              </a:solidFill>
              <a:ea typeface="Arial"/>
              <a:cs typeface="Arial"/>
              <a:sym typeface="Arial"/>
            </a:endParaRPr>
          </a:p>
        </p:txBody>
      </p:sp>
      <p:cxnSp>
        <p:nvCxnSpPr>
          <p:cNvPr id="12" name="Straight Arrow Connector 11">
            <a:extLst>
              <a:ext uri="{FF2B5EF4-FFF2-40B4-BE49-F238E27FC236}">
                <a16:creationId xmlns:a16="http://schemas.microsoft.com/office/drawing/2014/main" id="{080D1377-FC7C-A991-969C-B3755338BC73}"/>
              </a:ext>
            </a:extLst>
          </p:cNvPr>
          <p:cNvCxnSpPr>
            <a:cxnSpLocks/>
          </p:cNvCxnSpPr>
          <p:nvPr/>
        </p:nvCxnSpPr>
        <p:spPr>
          <a:xfrm flipH="1" flipV="1">
            <a:off x="4898311" y="3652911"/>
            <a:ext cx="1465768" cy="105731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6BC606FE-22F5-9C05-9053-97C3A418E3D1}"/>
              </a:ext>
            </a:extLst>
          </p:cNvPr>
          <p:cNvSpPr/>
          <p:nvPr/>
        </p:nvSpPr>
        <p:spPr>
          <a:xfrm>
            <a:off x="1506398" y="3247951"/>
            <a:ext cx="3310151" cy="60664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16" name="Straight Arrow Connector 15">
            <a:extLst>
              <a:ext uri="{FF2B5EF4-FFF2-40B4-BE49-F238E27FC236}">
                <a16:creationId xmlns:a16="http://schemas.microsoft.com/office/drawing/2014/main" id="{5CBD36B5-E5ED-80E1-7792-DF049EDCAA39}"/>
              </a:ext>
            </a:extLst>
          </p:cNvPr>
          <p:cNvCxnSpPr>
            <a:cxnSpLocks/>
          </p:cNvCxnSpPr>
          <p:nvPr/>
        </p:nvCxnSpPr>
        <p:spPr>
          <a:xfrm flipH="1" flipV="1">
            <a:off x="3955312" y="3954554"/>
            <a:ext cx="2327005" cy="18832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8841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D35E0-1A6F-C821-CEDF-E3BA32CA2E13}"/>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CA5A25A-1474-6D07-8724-AC6E0E620A39}"/>
              </a:ext>
            </a:extLst>
          </p:cNvPr>
          <p:cNvPicPr>
            <a:picLocks noChangeAspect="1"/>
          </p:cNvPicPr>
          <p:nvPr/>
        </p:nvPicPr>
        <p:blipFill>
          <a:blip r:embed="rId2"/>
          <a:srcRect l="10219" r="21173"/>
          <a:stretch/>
        </p:blipFill>
        <p:spPr>
          <a:xfrm>
            <a:off x="399999" y="208892"/>
            <a:ext cx="5283383" cy="3956474"/>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78BD3C1C-7E96-1AFB-E417-1905A6B04B1B}"/>
              </a:ext>
            </a:extLst>
          </p:cNvPr>
          <p:cNvPicPr>
            <a:picLocks noChangeAspect="1"/>
          </p:cNvPicPr>
          <p:nvPr/>
        </p:nvPicPr>
        <p:blipFill>
          <a:blip r:embed="rId3"/>
          <a:stretch>
            <a:fillRect/>
          </a:stretch>
        </p:blipFill>
        <p:spPr>
          <a:xfrm>
            <a:off x="6570013" y="1896996"/>
            <a:ext cx="5283382" cy="4536740"/>
          </a:xfrm>
          <a:prstGeom prst="rect">
            <a:avLst/>
          </a:prstGeom>
        </p:spPr>
      </p:pic>
      <p:sp>
        <p:nvSpPr>
          <p:cNvPr id="2" name="TextBox 1">
            <a:extLst>
              <a:ext uri="{FF2B5EF4-FFF2-40B4-BE49-F238E27FC236}">
                <a16:creationId xmlns:a16="http://schemas.microsoft.com/office/drawing/2014/main" id="{6D6BCADE-B963-37AB-38FE-1C42E3D5C167}"/>
              </a:ext>
            </a:extLst>
          </p:cNvPr>
          <p:cNvSpPr txBox="1"/>
          <p:nvPr/>
        </p:nvSpPr>
        <p:spPr>
          <a:xfrm>
            <a:off x="6307508" y="424264"/>
            <a:ext cx="5484493" cy="1200329"/>
          </a:xfrm>
          <a:prstGeom prst="rect">
            <a:avLst/>
          </a:prstGeom>
          <a:noFill/>
        </p:spPr>
        <p:txBody>
          <a:bodyPr wrap="square" rtlCol="0">
            <a:spAutoFit/>
          </a:bodyPr>
          <a:lstStyle/>
          <a:p>
            <a:pPr lvl="0"/>
            <a:r>
              <a:rPr lang="en-GB" dirty="0">
                <a:solidFill>
                  <a:schemeClr val="dk1"/>
                </a:solidFill>
                <a:ea typeface="Arial"/>
                <a:cs typeface="Arial"/>
                <a:sym typeface="Arial"/>
              </a:rPr>
              <a:t>After submission for publication, the dataset is sent to a DCD-UBB moderator who verifies its compliance with technical requirements and the repository’s usage policies.</a:t>
            </a:r>
          </a:p>
        </p:txBody>
      </p:sp>
      <p:cxnSp>
        <p:nvCxnSpPr>
          <p:cNvPr id="4" name="Straight Arrow Connector 3">
            <a:extLst>
              <a:ext uri="{FF2B5EF4-FFF2-40B4-BE49-F238E27FC236}">
                <a16:creationId xmlns:a16="http://schemas.microsoft.com/office/drawing/2014/main" id="{0D783392-07BC-33CB-11AF-0C61A8C52F1B}"/>
              </a:ext>
            </a:extLst>
          </p:cNvPr>
          <p:cNvCxnSpPr>
            <a:cxnSpLocks/>
          </p:cNvCxnSpPr>
          <p:nvPr/>
        </p:nvCxnSpPr>
        <p:spPr>
          <a:xfrm flipH="1">
            <a:off x="4841740" y="1269894"/>
            <a:ext cx="1465768" cy="6066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44DFC23-2951-F4B0-EA0C-8BAA41FB061C}"/>
              </a:ext>
            </a:extLst>
          </p:cNvPr>
          <p:cNvSpPr txBox="1"/>
          <p:nvPr/>
        </p:nvSpPr>
        <p:spPr>
          <a:xfrm>
            <a:off x="399999" y="4165366"/>
            <a:ext cx="5356054" cy="2308324"/>
          </a:xfrm>
          <a:prstGeom prst="rect">
            <a:avLst/>
          </a:prstGeom>
          <a:noFill/>
        </p:spPr>
        <p:txBody>
          <a:bodyPr wrap="square" rtlCol="0">
            <a:spAutoFit/>
          </a:bodyPr>
          <a:lstStyle/>
          <a:p>
            <a:pPr lvl="0"/>
            <a:r>
              <a:rPr lang="en-GB" dirty="0">
                <a:solidFill>
                  <a:schemeClr val="dk1"/>
                </a:solidFill>
                <a:ea typeface="Arial"/>
                <a:cs typeface="Arial"/>
                <a:sym typeface="Arial"/>
              </a:rPr>
              <a:t>The moderation outcome may be:</a:t>
            </a:r>
          </a:p>
          <a:p>
            <a:pPr marL="342900" lvl="0" indent="-342900">
              <a:buClr>
                <a:schemeClr val="dk1"/>
              </a:buClr>
              <a:buSzPts val="1800"/>
              <a:buFont typeface="Arial"/>
              <a:buAutoNum type="alphaUcPeriod"/>
            </a:pPr>
            <a:r>
              <a:rPr lang="en-GB" dirty="0">
                <a:solidFill>
                  <a:schemeClr val="dk1"/>
                </a:solidFill>
                <a:ea typeface="Arial"/>
                <a:cs typeface="Arial"/>
                <a:sym typeface="Arial"/>
              </a:rPr>
              <a:t> Acceptance of the dataset as submitted;</a:t>
            </a:r>
            <a:endParaRPr lang="en-GB" dirty="0"/>
          </a:p>
          <a:p>
            <a:pPr marL="342900" lvl="0" indent="-342900">
              <a:buClr>
                <a:schemeClr val="dk1"/>
              </a:buClr>
              <a:buSzPts val="1800"/>
              <a:buFont typeface="Arial"/>
              <a:buAutoNum type="alphaUcPeriod"/>
            </a:pPr>
            <a:r>
              <a:rPr lang="en-GB" dirty="0">
                <a:solidFill>
                  <a:schemeClr val="dk1"/>
                </a:solidFill>
                <a:ea typeface="Arial"/>
                <a:cs typeface="Arial"/>
                <a:sym typeface="Arial"/>
              </a:rPr>
              <a:t> A request for modifications to ensure compliance with technical requirements and/or usage policies;</a:t>
            </a:r>
            <a:endParaRPr lang="en-GB" dirty="0"/>
          </a:p>
          <a:p>
            <a:pPr marL="342900" lvl="0" indent="-342900">
              <a:buClr>
                <a:schemeClr val="dk1"/>
              </a:buClr>
              <a:buSzPts val="1800"/>
              <a:buFont typeface="Arial"/>
              <a:buAutoNum type="alphaUcPeriod"/>
            </a:pPr>
            <a:r>
              <a:rPr lang="en-GB" dirty="0">
                <a:solidFill>
                  <a:schemeClr val="dk1"/>
                </a:solidFill>
                <a:ea typeface="Arial"/>
                <a:cs typeface="Arial"/>
                <a:sym typeface="Arial"/>
              </a:rPr>
              <a:t>Rejection of the dataset’s publication.</a:t>
            </a:r>
            <a:endParaRPr lang="en-GB" dirty="0"/>
          </a:p>
          <a:p>
            <a:pPr lvl="0"/>
            <a:r>
              <a:rPr lang="en-GB" dirty="0">
                <a:solidFill>
                  <a:schemeClr val="dk1"/>
                </a:solidFill>
                <a:ea typeface="Arial"/>
                <a:cs typeface="Arial"/>
                <a:sym typeface="Arial"/>
              </a:rPr>
              <a:t>Options B and C must be accompanied by a written justification from the moderator.</a:t>
            </a:r>
            <a:endParaRPr lang="en-GB" dirty="0"/>
          </a:p>
        </p:txBody>
      </p:sp>
      <p:sp>
        <p:nvSpPr>
          <p:cNvPr id="7" name="Oval 6">
            <a:extLst>
              <a:ext uri="{FF2B5EF4-FFF2-40B4-BE49-F238E27FC236}">
                <a16:creationId xmlns:a16="http://schemas.microsoft.com/office/drawing/2014/main" id="{21E0E6E2-73D2-599B-600E-F814B68148F2}"/>
              </a:ext>
            </a:extLst>
          </p:cNvPr>
          <p:cNvSpPr/>
          <p:nvPr/>
        </p:nvSpPr>
        <p:spPr>
          <a:xfrm>
            <a:off x="1323693" y="1611772"/>
            <a:ext cx="1972399" cy="4251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1621808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BBA59B52-E7FC-CC2F-0377-67F97EBE9608}"/>
              </a:ext>
            </a:extLst>
          </p:cNvPr>
          <p:cNvPicPr>
            <a:picLocks noGrp="1" noChangeAspect="1"/>
          </p:cNvPicPr>
          <p:nvPr>
            <p:ph idx="1"/>
          </p:nvPr>
        </p:nvPicPr>
        <p:blipFill>
          <a:blip r:embed="rId2"/>
          <a:stretch>
            <a:fillRect/>
          </a:stretch>
        </p:blipFill>
        <p:spPr>
          <a:xfrm>
            <a:off x="1799882" y="1825625"/>
            <a:ext cx="8592235" cy="4351338"/>
          </a:xfrm>
        </p:spPr>
      </p:pic>
      <p:sp>
        <p:nvSpPr>
          <p:cNvPr id="6" name="TextBox 5">
            <a:extLst>
              <a:ext uri="{FF2B5EF4-FFF2-40B4-BE49-F238E27FC236}">
                <a16:creationId xmlns:a16="http://schemas.microsoft.com/office/drawing/2014/main" id="{58B44CB7-3A8A-A99D-8DF8-0C1FC4145FE3}"/>
              </a:ext>
            </a:extLst>
          </p:cNvPr>
          <p:cNvSpPr txBox="1"/>
          <p:nvPr/>
        </p:nvSpPr>
        <p:spPr>
          <a:xfrm>
            <a:off x="0" y="765532"/>
            <a:ext cx="12191999" cy="369332"/>
          </a:xfrm>
          <a:prstGeom prst="rect">
            <a:avLst/>
          </a:prstGeom>
          <a:noFill/>
        </p:spPr>
        <p:txBody>
          <a:bodyPr wrap="square" rtlCol="0">
            <a:spAutoFit/>
          </a:bodyPr>
          <a:lstStyle/>
          <a:p>
            <a:pPr lvl="0" algn="ctr"/>
            <a:r>
              <a:rPr lang="en-GB" dirty="0">
                <a:solidFill>
                  <a:schemeClr val="dk1"/>
                </a:solidFill>
                <a:ea typeface="Arial"/>
                <a:cs typeface="Arial"/>
                <a:sym typeface="Arial"/>
              </a:rPr>
              <a:t>After the approval of the publication, the dataset will be visible in the authors’ list of datasets.</a:t>
            </a:r>
          </a:p>
        </p:txBody>
      </p:sp>
      <p:cxnSp>
        <p:nvCxnSpPr>
          <p:cNvPr id="7" name="Straight Arrow Connector 6">
            <a:extLst>
              <a:ext uri="{FF2B5EF4-FFF2-40B4-BE49-F238E27FC236}">
                <a16:creationId xmlns:a16="http://schemas.microsoft.com/office/drawing/2014/main" id="{4FAE0C2D-D0A5-2A43-818B-2E9B7109FA33}"/>
              </a:ext>
            </a:extLst>
          </p:cNvPr>
          <p:cNvCxnSpPr>
            <a:cxnSpLocks/>
          </p:cNvCxnSpPr>
          <p:nvPr/>
        </p:nvCxnSpPr>
        <p:spPr>
          <a:xfrm flipH="1">
            <a:off x="2528515" y="1134864"/>
            <a:ext cx="4790867" cy="36438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C491909D-CF7D-899B-1A49-FA6AD6114229}"/>
              </a:ext>
            </a:extLst>
          </p:cNvPr>
          <p:cNvSpPr/>
          <p:nvPr/>
        </p:nvSpPr>
        <p:spPr>
          <a:xfrm>
            <a:off x="1850943" y="4778733"/>
            <a:ext cx="987673" cy="2862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4" name="Straight Arrow Connector 3">
            <a:extLst>
              <a:ext uri="{FF2B5EF4-FFF2-40B4-BE49-F238E27FC236}">
                <a16:creationId xmlns:a16="http://schemas.microsoft.com/office/drawing/2014/main" id="{7C2FE257-E41D-2346-C8EE-0A579B958A64}"/>
              </a:ext>
            </a:extLst>
          </p:cNvPr>
          <p:cNvCxnSpPr>
            <a:cxnSpLocks/>
          </p:cNvCxnSpPr>
          <p:nvPr/>
        </p:nvCxnSpPr>
        <p:spPr>
          <a:xfrm>
            <a:off x="2325618" y="5166039"/>
            <a:ext cx="0" cy="4475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4630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C9C39-52F3-C6F9-41C5-DB0EF7A440D8}"/>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7640223-5157-977A-26B5-94CE1B3F4AC2}"/>
              </a:ext>
            </a:extLst>
          </p:cNvPr>
          <p:cNvPicPr>
            <a:picLocks noChangeAspect="1"/>
          </p:cNvPicPr>
          <p:nvPr/>
        </p:nvPicPr>
        <p:blipFill>
          <a:blip r:embed="rId2"/>
          <a:stretch>
            <a:fillRect/>
          </a:stretch>
        </p:blipFill>
        <p:spPr>
          <a:xfrm>
            <a:off x="971267" y="759430"/>
            <a:ext cx="9976513" cy="5360748"/>
          </a:xfrm>
          <a:prstGeom prst="rect">
            <a:avLst/>
          </a:prstGeom>
        </p:spPr>
      </p:pic>
      <p:sp>
        <p:nvSpPr>
          <p:cNvPr id="4" name="TextBox 3">
            <a:extLst>
              <a:ext uri="{FF2B5EF4-FFF2-40B4-BE49-F238E27FC236}">
                <a16:creationId xmlns:a16="http://schemas.microsoft.com/office/drawing/2014/main" id="{9165432D-C9E9-4713-9795-172BEC00453E}"/>
              </a:ext>
            </a:extLst>
          </p:cNvPr>
          <p:cNvSpPr txBox="1"/>
          <p:nvPr/>
        </p:nvSpPr>
        <p:spPr>
          <a:xfrm>
            <a:off x="1" y="368490"/>
            <a:ext cx="12192000" cy="369332"/>
          </a:xfrm>
          <a:prstGeom prst="rect">
            <a:avLst/>
          </a:prstGeom>
          <a:noFill/>
        </p:spPr>
        <p:txBody>
          <a:bodyPr wrap="square" rtlCol="0">
            <a:spAutoFit/>
          </a:bodyPr>
          <a:lstStyle/>
          <a:p>
            <a:pPr lvl="0" algn="ctr"/>
            <a:r>
              <a:rPr lang="en-GB" dirty="0">
                <a:solidFill>
                  <a:schemeClr val="dk1"/>
                </a:solidFill>
                <a:ea typeface="Arial"/>
                <a:cs typeface="Arial"/>
                <a:sym typeface="Arial"/>
              </a:rPr>
              <a:t>After the approval of the publication, the dataset will also be visible and searchable in </a:t>
            </a:r>
            <a:r>
              <a:rPr lang="en-GB" b="1" dirty="0">
                <a:solidFill>
                  <a:schemeClr val="dk1"/>
                </a:solidFill>
                <a:ea typeface="Arial"/>
                <a:cs typeface="Arial"/>
                <a:sym typeface="Arial"/>
              </a:rPr>
              <a:t>DCD-UBB</a:t>
            </a:r>
            <a:r>
              <a:rPr lang="en-GB" dirty="0">
                <a:solidFill>
                  <a:schemeClr val="dk1"/>
                </a:solidFill>
                <a:ea typeface="Arial"/>
                <a:cs typeface="Arial"/>
                <a:sym typeface="Arial"/>
              </a:rPr>
              <a:t> and </a:t>
            </a:r>
            <a:r>
              <a:rPr lang="en-GB" b="1" dirty="0">
                <a:solidFill>
                  <a:schemeClr val="dk1"/>
                </a:solidFill>
                <a:ea typeface="Arial"/>
                <a:cs typeface="Arial"/>
                <a:sym typeface="Arial"/>
              </a:rPr>
              <a:t>Mendeley Data.</a:t>
            </a:r>
          </a:p>
        </p:txBody>
      </p:sp>
      <p:cxnSp>
        <p:nvCxnSpPr>
          <p:cNvPr id="5" name="Straight Arrow Connector 4">
            <a:extLst>
              <a:ext uri="{FF2B5EF4-FFF2-40B4-BE49-F238E27FC236}">
                <a16:creationId xmlns:a16="http://schemas.microsoft.com/office/drawing/2014/main" id="{C4BDCE59-B782-5DED-48DA-C591CC88D04B}"/>
              </a:ext>
            </a:extLst>
          </p:cNvPr>
          <p:cNvCxnSpPr>
            <a:cxnSpLocks/>
          </p:cNvCxnSpPr>
          <p:nvPr/>
        </p:nvCxnSpPr>
        <p:spPr>
          <a:xfrm flipH="1">
            <a:off x="6509982" y="737822"/>
            <a:ext cx="2446767" cy="42709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2F0C74B-5A43-4AE2-403F-442EE6D13320}"/>
              </a:ext>
            </a:extLst>
          </p:cNvPr>
          <p:cNvSpPr txBox="1"/>
          <p:nvPr/>
        </p:nvSpPr>
        <p:spPr>
          <a:xfrm>
            <a:off x="0" y="6165502"/>
            <a:ext cx="12055642" cy="646331"/>
          </a:xfrm>
          <a:prstGeom prst="rect">
            <a:avLst/>
          </a:prstGeom>
          <a:noFill/>
        </p:spPr>
        <p:txBody>
          <a:bodyPr wrap="square" rtlCol="0">
            <a:spAutoFit/>
          </a:bodyPr>
          <a:lstStyle/>
          <a:p>
            <a:pPr lvl="0" algn="ctr"/>
            <a:r>
              <a:rPr lang="en-GB" b="1" dirty="0">
                <a:solidFill>
                  <a:srgbClr val="FF0000"/>
                </a:solidFill>
                <a:ea typeface="Arial"/>
                <a:cs typeface="Arial"/>
                <a:sym typeface="Arial"/>
              </a:rPr>
              <a:t>Please note: there may be a 24 to 72-hour delay between the approval of the publication  and registration in DCD-UBB, due to the time required for information propagation within the repository’s database.</a:t>
            </a:r>
            <a:endParaRPr lang="en-GB" b="1" dirty="0">
              <a:solidFill>
                <a:schemeClr val="dk1"/>
              </a:solidFill>
              <a:ea typeface="Arial"/>
              <a:cs typeface="Arial"/>
              <a:sym typeface="Arial"/>
            </a:endParaRPr>
          </a:p>
        </p:txBody>
      </p:sp>
    </p:spTree>
    <p:extLst>
      <p:ext uri="{BB962C8B-B14F-4D97-AF65-F5344CB8AC3E}">
        <p14:creationId xmlns:p14="http://schemas.microsoft.com/office/powerpoint/2010/main" val="952038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A7BCB-D267-2F0C-CE92-B66666D31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EB59F-B24B-6EB4-A46B-FDE9DA08D6B1}"/>
              </a:ext>
            </a:extLst>
          </p:cNvPr>
          <p:cNvSpPr>
            <a:spLocks noGrp="1"/>
          </p:cNvSpPr>
          <p:nvPr>
            <p:ph type="title"/>
          </p:nvPr>
        </p:nvSpPr>
        <p:spPr>
          <a:xfrm>
            <a:off x="1045029" y="1498475"/>
            <a:ext cx="10515600" cy="1844675"/>
          </a:xfrm>
        </p:spPr>
        <p:txBody>
          <a:bodyPr>
            <a:normAutofit fontScale="90000"/>
          </a:bodyPr>
          <a:lstStyle/>
          <a:p>
            <a:pPr algn="ctr"/>
            <a:br>
              <a:rPr lang="en-RO" dirty="0"/>
            </a:br>
            <a:br>
              <a:rPr lang="en-RO" dirty="0"/>
            </a:br>
            <a:br>
              <a:rPr lang="en-RO" dirty="0"/>
            </a:br>
            <a:endParaRPr lang="en-RO" dirty="0"/>
          </a:p>
        </p:txBody>
      </p:sp>
      <p:pic>
        <p:nvPicPr>
          <p:cNvPr id="1030" name="Picture 6">
            <a:extLst>
              <a:ext uri="{FF2B5EF4-FFF2-40B4-BE49-F238E27FC236}">
                <a16:creationId xmlns:a16="http://schemas.microsoft.com/office/drawing/2014/main" id="{1C87D588-B510-CF29-7619-A9E898DEF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15" y="332363"/>
            <a:ext cx="3170902" cy="1604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4ABFE0-271B-A2EB-700C-87CDE443408F}"/>
              </a:ext>
            </a:extLst>
          </p:cNvPr>
          <p:cNvPicPr>
            <a:picLocks noChangeAspect="1"/>
          </p:cNvPicPr>
          <p:nvPr/>
        </p:nvPicPr>
        <p:blipFill>
          <a:blip r:embed="rId3"/>
          <a:srcRect t="30733" b="28221"/>
          <a:stretch/>
        </p:blipFill>
        <p:spPr>
          <a:xfrm>
            <a:off x="7972868" y="281080"/>
            <a:ext cx="3587761" cy="1472635"/>
          </a:xfrm>
          <a:prstGeom prst="rect">
            <a:avLst/>
          </a:prstGeom>
        </p:spPr>
      </p:pic>
      <p:sp>
        <p:nvSpPr>
          <p:cNvPr id="3" name="TextBox 2">
            <a:extLst>
              <a:ext uri="{FF2B5EF4-FFF2-40B4-BE49-F238E27FC236}">
                <a16:creationId xmlns:a16="http://schemas.microsoft.com/office/drawing/2014/main" id="{1827E8ED-8BB7-F43E-D84A-3A49CC9791D7}"/>
              </a:ext>
            </a:extLst>
          </p:cNvPr>
          <p:cNvSpPr txBox="1"/>
          <p:nvPr/>
        </p:nvSpPr>
        <p:spPr>
          <a:xfrm>
            <a:off x="2862390" y="2190875"/>
            <a:ext cx="61886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400" b="1" dirty="0">
                <a:solidFill>
                  <a:prstClr val="black"/>
                </a:solidFill>
                <a:latin typeface="Aptos" panose="02110004020202020204"/>
              </a:rPr>
              <a:t>3</a:t>
            </a:r>
            <a:r>
              <a:rPr kumimoji="0" lang="ro-RO"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Registering a New Collection of Datasets</a:t>
            </a:r>
          </a:p>
        </p:txBody>
      </p:sp>
      <p:pic>
        <p:nvPicPr>
          <p:cNvPr id="7" name="Picture 6" descr="A screenshot of a computer&#10;&#10;AI-generated content may be incorrect.">
            <a:extLst>
              <a:ext uri="{FF2B5EF4-FFF2-40B4-BE49-F238E27FC236}">
                <a16:creationId xmlns:a16="http://schemas.microsoft.com/office/drawing/2014/main" id="{EC4D1A35-6116-660B-AD0C-D9E7F73D45BB}"/>
              </a:ext>
            </a:extLst>
          </p:cNvPr>
          <p:cNvPicPr>
            <a:picLocks noChangeAspect="1"/>
          </p:cNvPicPr>
          <p:nvPr/>
        </p:nvPicPr>
        <p:blipFill>
          <a:blip r:embed="rId4"/>
          <a:stretch>
            <a:fillRect/>
          </a:stretch>
        </p:blipFill>
        <p:spPr>
          <a:xfrm>
            <a:off x="3169155" y="3019674"/>
            <a:ext cx="5512040" cy="3494498"/>
          </a:xfrm>
          <a:prstGeom prst="rect">
            <a:avLst/>
          </a:prstGeom>
        </p:spPr>
      </p:pic>
      <p:sp>
        <p:nvSpPr>
          <p:cNvPr id="14" name="Rectangle: Rounded Corners 13">
            <a:extLst>
              <a:ext uri="{FF2B5EF4-FFF2-40B4-BE49-F238E27FC236}">
                <a16:creationId xmlns:a16="http://schemas.microsoft.com/office/drawing/2014/main" id="{F061D3F5-58D7-C7F9-1E05-EE48C8CA503B}"/>
              </a:ext>
            </a:extLst>
          </p:cNvPr>
          <p:cNvSpPr/>
          <p:nvPr/>
        </p:nvSpPr>
        <p:spPr>
          <a:xfrm>
            <a:off x="4357617" y="4204948"/>
            <a:ext cx="1104900" cy="56197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7853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127D5-A9E9-4E49-15E5-B342F400F823}"/>
            </a:ext>
          </a:extLst>
        </p:cNvPr>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185DC1F6-CE79-3C79-AF24-8F647BF6D8D0}"/>
              </a:ext>
            </a:extLst>
          </p:cNvPr>
          <p:cNvPicPr>
            <a:picLocks noChangeAspect="1"/>
          </p:cNvPicPr>
          <p:nvPr/>
        </p:nvPicPr>
        <p:blipFill>
          <a:blip r:embed="rId2"/>
          <a:stretch>
            <a:fillRect/>
          </a:stretch>
        </p:blipFill>
        <p:spPr>
          <a:xfrm>
            <a:off x="2075949" y="959748"/>
            <a:ext cx="7537283" cy="5621526"/>
          </a:xfrm>
          <a:prstGeom prst="rect">
            <a:avLst/>
          </a:prstGeom>
        </p:spPr>
      </p:pic>
      <p:sp>
        <p:nvSpPr>
          <p:cNvPr id="7" name="TextBox 6">
            <a:extLst>
              <a:ext uri="{FF2B5EF4-FFF2-40B4-BE49-F238E27FC236}">
                <a16:creationId xmlns:a16="http://schemas.microsoft.com/office/drawing/2014/main" id="{D9631CCC-DE16-C61A-DFD2-DAEB51BAD2E0}"/>
              </a:ext>
            </a:extLst>
          </p:cNvPr>
          <p:cNvSpPr txBox="1"/>
          <p:nvPr/>
        </p:nvSpPr>
        <p:spPr>
          <a:xfrm>
            <a:off x="1055137" y="409074"/>
            <a:ext cx="7887865" cy="369332"/>
          </a:xfrm>
          <a:prstGeom prst="rect">
            <a:avLst/>
          </a:prstGeom>
          <a:noFill/>
        </p:spPr>
        <p:txBody>
          <a:bodyPr wrap="none" rtlCol="0">
            <a:spAutoFit/>
          </a:bodyPr>
          <a:lstStyle/>
          <a:p>
            <a:pPr lvl="0"/>
            <a:r>
              <a:rPr lang="en-GB" dirty="0">
                <a:solidFill>
                  <a:schemeClr val="dk1"/>
                </a:solidFill>
              </a:rPr>
              <a:t>The title and a narrative description of the new collection are to be completed.</a:t>
            </a:r>
          </a:p>
        </p:txBody>
      </p:sp>
      <p:cxnSp>
        <p:nvCxnSpPr>
          <p:cNvPr id="8" name="Straight Arrow Connector 7">
            <a:extLst>
              <a:ext uri="{FF2B5EF4-FFF2-40B4-BE49-F238E27FC236}">
                <a16:creationId xmlns:a16="http://schemas.microsoft.com/office/drawing/2014/main" id="{C4BDCE59-B782-5DED-48DA-C591CC88D04B}"/>
              </a:ext>
            </a:extLst>
          </p:cNvPr>
          <p:cNvCxnSpPr>
            <a:cxnSpLocks/>
          </p:cNvCxnSpPr>
          <p:nvPr/>
        </p:nvCxnSpPr>
        <p:spPr>
          <a:xfrm>
            <a:off x="2960744" y="778406"/>
            <a:ext cx="666376" cy="15075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19559D7-2DC9-0DB3-1DF2-F5AE3AB98596}"/>
              </a:ext>
            </a:extLst>
          </p:cNvPr>
          <p:cNvCxnSpPr>
            <a:cxnSpLocks/>
          </p:cNvCxnSpPr>
          <p:nvPr/>
        </p:nvCxnSpPr>
        <p:spPr>
          <a:xfrm flipH="1">
            <a:off x="4511915" y="778406"/>
            <a:ext cx="742499" cy="230007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C959AC7C-4469-DB81-BDF9-388A378ECB2D}"/>
              </a:ext>
            </a:extLst>
          </p:cNvPr>
          <p:cNvSpPr/>
          <p:nvPr/>
        </p:nvSpPr>
        <p:spPr>
          <a:xfrm>
            <a:off x="3465387" y="2801294"/>
            <a:ext cx="1046528" cy="2771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Oval 12">
            <a:extLst>
              <a:ext uri="{FF2B5EF4-FFF2-40B4-BE49-F238E27FC236}">
                <a16:creationId xmlns:a16="http://schemas.microsoft.com/office/drawing/2014/main" id="{D69D5906-3345-BC23-2193-EAEF3D3B03F4}"/>
              </a:ext>
            </a:extLst>
          </p:cNvPr>
          <p:cNvSpPr/>
          <p:nvPr/>
        </p:nvSpPr>
        <p:spPr>
          <a:xfrm>
            <a:off x="3435520" y="2266461"/>
            <a:ext cx="907880" cy="2771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1695444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2F089-645A-8127-1862-CE63300D6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CC15A-C42E-7D14-F722-B02CF6C2CC89}"/>
              </a:ext>
            </a:extLst>
          </p:cNvPr>
          <p:cNvSpPr>
            <a:spLocks noGrp="1"/>
          </p:cNvSpPr>
          <p:nvPr>
            <p:ph type="title"/>
          </p:nvPr>
        </p:nvSpPr>
        <p:spPr>
          <a:xfrm>
            <a:off x="1045029" y="1498475"/>
            <a:ext cx="10515600" cy="1844675"/>
          </a:xfrm>
        </p:spPr>
        <p:txBody>
          <a:bodyPr>
            <a:normAutofit fontScale="90000"/>
          </a:bodyPr>
          <a:lstStyle/>
          <a:p>
            <a:pPr algn="ctr"/>
            <a:br>
              <a:rPr lang="en-RO" dirty="0"/>
            </a:br>
            <a:br>
              <a:rPr lang="en-RO" dirty="0"/>
            </a:br>
            <a:br>
              <a:rPr lang="en-RO" dirty="0"/>
            </a:br>
            <a:endParaRPr lang="en-RO" dirty="0"/>
          </a:p>
        </p:txBody>
      </p:sp>
      <p:pic>
        <p:nvPicPr>
          <p:cNvPr id="1030" name="Picture 6">
            <a:extLst>
              <a:ext uri="{FF2B5EF4-FFF2-40B4-BE49-F238E27FC236}">
                <a16:creationId xmlns:a16="http://schemas.microsoft.com/office/drawing/2014/main" id="{AA1273F7-711C-D24D-1ECC-C4E6F479A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15" y="332363"/>
            <a:ext cx="3170902" cy="1604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F326DA-327F-CDB8-DED2-8E969570D59D}"/>
              </a:ext>
            </a:extLst>
          </p:cNvPr>
          <p:cNvPicPr>
            <a:picLocks noChangeAspect="1"/>
          </p:cNvPicPr>
          <p:nvPr/>
        </p:nvPicPr>
        <p:blipFill>
          <a:blip r:embed="rId3"/>
          <a:srcRect t="30733" b="28221"/>
          <a:stretch/>
        </p:blipFill>
        <p:spPr>
          <a:xfrm>
            <a:off x="7972868" y="281080"/>
            <a:ext cx="3587761" cy="1472635"/>
          </a:xfrm>
          <a:prstGeom prst="rect">
            <a:avLst/>
          </a:prstGeom>
        </p:spPr>
      </p:pic>
      <p:sp>
        <p:nvSpPr>
          <p:cNvPr id="3" name="TextBox 2">
            <a:extLst>
              <a:ext uri="{FF2B5EF4-FFF2-40B4-BE49-F238E27FC236}">
                <a16:creationId xmlns:a16="http://schemas.microsoft.com/office/drawing/2014/main" id="{78AE7BFB-0EC2-605F-DE72-2E2F5AA3D1E4}"/>
              </a:ext>
            </a:extLst>
          </p:cNvPr>
          <p:cNvSpPr txBox="1"/>
          <p:nvPr/>
        </p:nvSpPr>
        <p:spPr>
          <a:xfrm>
            <a:off x="-84221" y="2182687"/>
            <a:ext cx="12243563" cy="830997"/>
          </a:xfrm>
          <a:prstGeom prst="rect">
            <a:avLst/>
          </a:prstGeom>
          <a:noFill/>
        </p:spPr>
        <p:txBody>
          <a:bodyPr wrap="square" rtlCol="0">
            <a:spAutoFit/>
          </a:bodyPr>
          <a:lstStyle/>
          <a:p>
            <a:pPr marL="457200" indent="-457200" algn="ctr">
              <a:buAutoNum type="arabicPeriod"/>
            </a:pPr>
            <a:r>
              <a:rPr lang="en-GB" sz="2400" b="1" dirty="0"/>
              <a:t>Overview</a:t>
            </a:r>
            <a:endParaRPr lang="ro-RO" sz="2400" b="1" dirty="0"/>
          </a:p>
          <a:p>
            <a:pPr algn="ctr"/>
            <a:endParaRPr lang="en-GB" sz="2400" b="1" dirty="0"/>
          </a:p>
        </p:txBody>
      </p:sp>
      <p:pic>
        <p:nvPicPr>
          <p:cNvPr id="4" name="Picture 3" descr="A screenshot of a computer&#10;&#10;AI-generated content may be incorrect.">
            <a:extLst>
              <a:ext uri="{FF2B5EF4-FFF2-40B4-BE49-F238E27FC236}">
                <a16:creationId xmlns:a16="http://schemas.microsoft.com/office/drawing/2014/main" id="{198E86DB-B103-8F35-F0FB-210FBEE75F66}"/>
              </a:ext>
            </a:extLst>
          </p:cNvPr>
          <p:cNvPicPr>
            <a:picLocks noChangeAspect="1"/>
          </p:cNvPicPr>
          <p:nvPr/>
        </p:nvPicPr>
        <p:blipFill>
          <a:blip r:embed="rId4"/>
          <a:srcRect t="4720"/>
          <a:stretch/>
        </p:blipFill>
        <p:spPr>
          <a:xfrm>
            <a:off x="3137363" y="2836996"/>
            <a:ext cx="5917274" cy="3344531"/>
          </a:xfrm>
          <a:prstGeom prst="rect">
            <a:avLst/>
          </a:prstGeom>
        </p:spPr>
      </p:pic>
    </p:spTree>
    <p:extLst>
      <p:ext uri="{BB962C8B-B14F-4D97-AF65-F5344CB8AC3E}">
        <p14:creationId xmlns:p14="http://schemas.microsoft.com/office/powerpoint/2010/main" val="240131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1E270333-B43B-4B1B-E9EA-DBFE82BFA0D4}"/>
              </a:ext>
            </a:extLst>
          </p:cNvPr>
          <p:cNvPicPr>
            <a:picLocks noGrp="1" noChangeAspect="1"/>
          </p:cNvPicPr>
          <p:nvPr>
            <p:ph idx="1"/>
          </p:nvPr>
        </p:nvPicPr>
        <p:blipFill>
          <a:blip r:embed="rId2"/>
          <a:stretch>
            <a:fillRect/>
          </a:stretch>
        </p:blipFill>
        <p:spPr>
          <a:xfrm>
            <a:off x="514990" y="1367399"/>
            <a:ext cx="10515600" cy="4287499"/>
          </a:xfrm>
        </p:spPr>
      </p:pic>
      <p:sp>
        <p:nvSpPr>
          <p:cNvPr id="6" name="TextBox 5">
            <a:extLst>
              <a:ext uri="{FF2B5EF4-FFF2-40B4-BE49-F238E27FC236}">
                <a16:creationId xmlns:a16="http://schemas.microsoft.com/office/drawing/2014/main" id="{C42A2CAF-9019-5D21-31EB-7B80478C7AAE}"/>
              </a:ext>
            </a:extLst>
          </p:cNvPr>
          <p:cNvSpPr txBox="1"/>
          <p:nvPr/>
        </p:nvSpPr>
        <p:spPr>
          <a:xfrm>
            <a:off x="878305" y="580609"/>
            <a:ext cx="10819826" cy="395173"/>
          </a:xfrm>
          <a:prstGeom prst="rect">
            <a:avLst/>
          </a:prstGeom>
          <a:noFill/>
        </p:spPr>
        <p:txBody>
          <a:bodyPr wrap="square" rtlCol="0">
            <a:spAutoFit/>
          </a:bodyPr>
          <a:lstStyle/>
          <a:p>
            <a:pPr lvl="0">
              <a:lnSpc>
                <a:spcPct val="115000"/>
              </a:lnSpc>
              <a:spcBef>
                <a:spcPts val="1200"/>
              </a:spcBef>
              <a:buClr>
                <a:schemeClr val="dk1"/>
              </a:buClr>
              <a:buSzPts val="1100"/>
            </a:pPr>
            <a:r>
              <a:rPr lang="en-GB" dirty="0">
                <a:solidFill>
                  <a:schemeClr val="dk1"/>
                </a:solidFill>
              </a:rPr>
              <a:t>Once the new collection is created, datasets can be imported and the associated metadata can be edited.</a:t>
            </a:r>
          </a:p>
        </p:txBody>
      </p:sp>
      <p:cxnSp>
        <p:nvCxnSpPr>
          <p:cNvPr id="7" name="Straight Arrow Connector 6">
            <a:extLst>
              <a:ext uri="{FF2B5EF4-FFF2-40B4-BE49-F238E27FC236}">
                <a16:creationId xmlns:a16="http://schemas.microsoft.com/office/drawing/2014/main" id="{B97F3166-87FC-FDFA-141D-81ABD8A69EFC}"/>
              </a:ext>
            </a:extLst>
          </p:cNvPr>
          <p:cNvCxnSpPr>
            <a:cxnSpLocks/>
          </p:cNvCxnSpPr>
          <p:nvPr/>
        </p:nvCxnSpPr>
        <p:spPr>
          <a:xfrm flipH="1">
            <a:off x="1913021" y="949941"/>
            <a:ext cx="3200400" cy="24790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1C32B644-31F0-9C16-EF3B-9296CB0A6226}"/>
              </a:ext>
            </a:extLst>
          </p:cNvPr>
          <p:cNvSpPr/>
          <p:nvPr/>
        </p:nvSpPr>
        <p:spPr>
          <a:xfrm>
            <a:off x="757990" y="3511148"/>
            <a:ext cx="1251284" cy="3745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11" name="Straight Arrow Connector 10">
            <a:extLst>
              <a:ext uri="{FF2B5EF4-FFF2-40B4-BE49-F238E27FC236}">
                <a16:creationId xmlns:a16="http://schemas.microsoft.com/office/drawing/2014/main" id="{7EC82781-4863-DE19-0CA3-BAFF96143487}"/>
              </a:ext>
            </a:extLst>
          </p:cNvPr>
          <p:cNvCxnSpPr>
            <a:cxnSpLocks/>
          </p:cNvCxnSpPr>
          <p:nvPr/>
        </p:nvCxnSpPr>
        <p:spPr>
          <a:xfrm>
            <a:off x="8215562" y="970176"/>
            <a:ext cx="519364" cy="15323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55F58EF8-D5A0-F229-F71F-40DC0B3B917B}"/>
              </a:ext>
            </a:extLst>
          </p:cNvPr>
          <p:cNvSpPr/>
          <p:nvPr/>
        </p:nvSpPr>
        <p:spPr>
          <a:xfrm>
            <a:off x="7942847" y="2644407"/>
            <a:ext cx="1584158" cy="3745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6" name="Content Placeholder 4" descr="A screenshot of a computer&#10;&#10;AI-generated content may be incorrect.">
            <a:extLst>
              <a:ext uri="{FF2B5EF4-FFF2-40B4-BE49-F238E27FC236}">
                <a16:creationId xmlns:a16="http://schemas.microsoft.com/office/drawing/2014/main" id="{43CEDB9F-7806-A5EA-F1A3-D54271DC0CE2}"/>
              </a:ext>
            </a:extLst>
          </p:cNvPr>
          <p:cNvPicPr>
            <a:picLocks noChangeAspect="1"/>
          </p:cNvPicPr>
          <p:nvPr/>
        </p:nvPicPr>
        <p:blipFill>
          <a:blip r:embed="rId3"/>
          <a:srcRect l="8301" t="6012" r="13391" b="3954"/>
          <a:stretch/>
        </p:blipFill>
        <p:spPr>
          <a:xfrm>
            <a:off x="9324475" y="3414910"/>
            <a:ext cx="3035968" cy="3443090"/>
          </a:xfrm>
          <a:prstGeom prst="rect">
            <a:avLst/>
          </a:prstGeom>
        </p:spPr>
      </p:pic>
      <p:cxnSp>
        <p:nvCxnSpPr>
          <p:cNvPr id="17" name="Straight Arrow Connector 16">
            <a:extLst>
              <a:ext uri="{FF2B5EF4-FFF2-40B4-BE49-F238E27FC236}">
                <a16:creationId xmlns:a16="http://schemas.microsoft.com/office/drawing/2014/main" id="{4BAF4EA9-8A97-0B2C-6AAC-9A0274C44BE2}"/>
              </a:ext>
            </a:extLst>
          </p:cNvPr>
          <p:cNvCxnSpPr>
            <a:cxnSpLocks/>
          </p:cNvCxnSpPr>
          <p:nvPr/>
        </p:nvCxnSpPr>
        <p:spPr>
          <a:xfrm>
            <a:off x="9144001" y="3044863"/>
            <a:ext cx="505325" cy="3915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E733568A-1049-4821-CCF5-1D96A913CED8}"/>
              </a:ext>
            </a:extLst>
          </p:cNvPr>
          <p:cNvSpPr/>
          <p:nvPr/>
        </p:nvSpPr>
        <p:spPr>
          <a:xfrm>
            <a:off x="9527005" y="3476158"/>
            <a:ext cx="1584158" cy="3745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4065159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FE3B8B2-5569-9393-A448-BC1E5E576080}"/>
              </a:ext>
            </a:extLst>
          </p:cNvPr>
          <p:cNvGrpSpPr/>
          <p:nvPr/>
        </p:nvGrpSpPr>
        <p:grpSpPr>
          <a:xfrm>
            <a:off x="1018673" y="439443"/>
            <a:ext cx="10154653" cy="5794448"/>
            <a:chOff x="1018673" y="439443"/>
            <a:chExt cx="10154653" cy="5794448"/>
          </a:xfrm>
        </p:grpSpPr>
        <p:pic>
          <p:nvPicPr>
            <p:cNvPr id="5" name="Picture 4" descr="A screenshot of a computer&#10;&#10;AI-generated content may be incorrect.">
              <a:extLst>
                <a:ext uri="{FF2B5EF4-FFF2-40B4-BE49-F238E27FC236}">
                  <a16:creationId xmlns:a16="http://schemas.microsoft.com/office/drawing/2014/main" id="{248F97F2-9192-D7AB-EA7A-986EC8394B35}"/>
                </a:ext>
              </a:extLst>
            </p:cNvPr>
            <p:cNvPicPr>
              <a:picLocks noChangeAspect="1"/>
            </p:cNvPicPr>
            <p:nvPr/>
          </p:nvPicPr>
          <p:blipFill>
            <a:blip r:embed="rId2"/>
            <a:stretch>
              <a:fillRect/>
            </a:stretch>
          </p:blipFill>
          <p:spPr>
            <a:xfrm>
              <a:off x="1018673" y="1140648"/>
              <a:ext cx="10154653" cy="5093243"/>
            </a:xfrm>
            <a:prstGeom prst="rect">
              <a:avLst/>
            </a:prstGeom>
          </p:spPr>
        </p:pic>
        <p:sp>
          <p:nvSpPr>
            <p:cNvPr id="6" name="TextBox 5">
              <a:extLst>
                <a:ext uri="{FF2B5EF4-FFF2-40B4-BE49-F238E27FC236}">
                  <a16:creationId xmlns:a16="http://schemas.microsoft.com/office/drawing/2014/main" id="{61E90BB1-B85E-9514-1C15-2199151D9ECF}"/>
                </a:ext>
              </a:extLst>
            </p:cNvPr>
            <p:cNvSpPr txBox="1"/>
            <p:nvPr/>
          </p:nvSpPr>
          <p:spPr>
            <a:xfrm>
              <a:off x="1600200" y="439443"/>
              <a:ext cx="8823890" cy="369332"/>
            </a:xfrm>
            <a:prstGeom prst="rect">
              <a:avLst/>
            </a:prstGeom>
            <a:noFill/>
          </p:spPr>
          <p:txBody>
            <a:bodyPr wrap="none" rtlCol="0">
              <a:spAutoFit/>
            </a:bodyPr>
            <a:lstStyle/>
            <a:p>
              <a:pPr lvl="0"/>
              <a:r>
                <a:rPr lang="en-GB" dirty="0">
                  <a:solidFill>
                    <a:schemeClr val="dk1"/>
                  </a:solidFill>
                </a:rPr>
                <a:t>After publication, the collection becomes visible in the </a:t>
              </a:r>
              <a:r>
                <a:rPr lang="en-GB" b="1" dirty="0">
                  <a:solidFill>
                    <a:schemeClr val="dk1"/>
                  </a:solidFill>
                </a:rPr>
                <a:t>Collections</a:t>
              </a:r>
              <a:r>
                <a:rPr lang="en-GB" dirty="0">
                  <a:solidFill>
                    <a:schemeClr val="dk1"/>
                  </a:solidFill>
                </a:rPr>
                <a:t> section of </a:t>
              </a:r>
              <a:r>
                <a:rPr lang="en-GB" b="1" dirty="0">
                  <a:solidFill>
                    <a:schemeClr val="dk1"/>
                  </a:solidFill>
                </a:rPr>
                <a:t>My Data</a:t>
              </a:r>
              <a:r>
                <a:rPr lang="en-GB" dirty="0">
                  <a:solidFill>
                    <a:schemeClr val="dk1"/>
                  </a:solidFill>
                </a:rPr>
                <a:t>.</a:t>
              </a:r>
            </a:p>
          </p:txBody>
        </p:sp>
        <p:cxnSp>
          <p:nvCxnSpPr>
            <p:cNvPr id="7" name="Straight Arrow Connector 6">
              <a:extLst>
                <a:ext uri="{FF2B5EF4-FFF2-40B4-BE49-F238E27FC236}">
                  <a16:creationId xmlns:a16="http://schemas.microsoft.com/office/drawing/2014/main" id="{213D773A-82AB-E5F7-42FE-C9EFC7A2D508}"/>
                </a:ext>
              </a:extLst>
            </p:cNvPr>
            <p:cNvCxnSpPr>
              <a:cxnSpLocks/>
            </p:cNvCxnSpPr>
            <p:nvPr/>
          </p:nvCxnSpPr>
          <p:spPr>
            <a:xfrm flipH="1">
              <a:off x="3043989" y="808775"/>
              <a:ext cx="4038600" cy="37271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B8798CE7-9D37-18F0-5E28-6946CDDFD3E3}"/>
                </a:ext>
              </a:extLst>
            </p:cNvPr>
            <p:cNvSpPr/>
            <p:nvPr/>
          </p:nvSpPr>
          <p:spPr>
            <a:xfrm>
              <a:off x="1913022" y="4493262"/>
              <a:ext cx="1251284" cy="3745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Oval 9">
              <a:extLst>
                <a:ext uri="{FF2B5EF4-FFF2-40B4-BE49-F238E27FC236}">
                  <a16:creationId xmlns:a16="http://schemas.microsoft.com/office/drawing/2014/main" id="{F1DB8A60-3B07-2917-EA72-76DFFE9C71B6}"/>
                </a:ext>
              </a:extLst>
            </p:cNvPr>
            <p:cNvSpPr/>
            <p:nvPr/>
          </p:nvSpPr>
          <p:spPr>
            <a:xfrm>
              <a:off x="1287380" y="5385131"/>
              <a:ext cx="2490536" cy="3745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11" name="Straight Arrow Connector 10">
              <a:extLst>
                <a:ext uri="{FF2B5EF4-FFF2-40B4-BE49-F238E27FC236}">
                  <a16:creationId xmlns:a16="http://schemas.microsoft.com/office/drawing/2014/main" id="{549D1310-4DA4-4E47-A472-8E80C650AEA9}"/>
                </a:ext>
              </a:extLst>
            </p:cNvPr>
            <p:cNvCxnSpPr>
              <a:cxnSpLocks/>
            </p:cNvCxnSpPr>
            <p:nvPr/>
          </p:nvCxnSpPr>
          <p:spPr>
            <a:xfrm>
              <a:off x="2526633" y="4867778"/>
              <a:ext cx="0" cy="4217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67220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AA8B-BD0E-9D52-23D6-9A3495096D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E0081-D0BC-FA3A-E4B8-7E8310054EBC}"/>
              </a:ext>
            </a:extLst>
          </p:cNvPr>
          <p:cNvSpPr>
            <a:spLocks noGrp="1"/>
          </p:cNvSpPr>
          <p:nvPr>
            <p:ph type="title"/>
          </p:nvPr>
        </p:nvSpPr>
        <p:spPr>
          <a:xfrm>
            <a:off x="1045029" y="1498475"/>
            <a:ext cx="10515600" cy="1844675"/>
          </a:xfrm>
        </p:spPr>
        <p:txBody>
          <a:bodyPr>
            <a:normAutofit fontScale="90000"/>
          </a:bodyPr>
          <a:lstStyle/>
          <a:p>
            <a:pPr algn="ctr"/>
            <a:br>
              <a:rPr lang="en-RO" dirty="0"/>
            </a:br>
            <a:br>
              <a:rPr lang="en-RO" dirty="0"/>
            </a:br>
            <a:br>
              <a:rPr lang="en-RO" dirty="0"/>
            </a:br>
            <a:endParaRPr lang="en-RO" dirty="0"/>
          </a:p>
        </p:txBody>
      </p:sp>
      <p:pic>
        <p:nvPicPr>
          <p:cNvPr id="1030" name="Picture 6">
            <a:extLst>
              <a:ext uri="{FF2B5EF4-FFF2-40B4-BE49-F238E27FC236}">
                <a16:creationId xmlns:a16="http://schemas.microsoft.com/office/drawing/2014/main" id="{B0A5C7C7-CBA7-F8E3-4B1F-420EB5AF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15" y="332363"/>
            <a:ext cx="3170902" cy="1604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2AC2428-5860-2CBB-AC6F-7ED8CF59C62B}"/>
              </a:ext>
            </a:extLst>
          </p:cNvPr>
          <p:cNvPicPr>
            <a:picLocks noChangeAspect="1"/>
          </p:cNvPicPr>
          <p:nvPr/>
        </p:nvPicPr>
        <p:blipFill>
          <a:blip r:embed="rId3"/>
          <a:srcRect t="30733" b="28221"/>
          <a:stretch/>
        </p:blipFill>
        <p:spPr>
          <a:xfrm>
            <a:off x="7972868" y="281080"/>
            <a:ext cx="3587761" cy="1472635"/>
          </a:xfrm>
          <a:prstGeom prst="rect">
            <a:avLst/>
          </a:prstGeom>
        </p:spPr>
      </p:pic>
      <p:sp>
        <p:nvSpPr>
          <p:cNvPr id="3" name="TextBox 2">
            <a:extLst>
              <a:ext uri="{FF2B5EF4-FFF2-40B4-BE49-F238E27FC236}">
                <a16:creationId xmlns:a16="http://schemas.microsoft.com/office/drawing/2014/main" id="{867E60C4-F914-4761-9567-2DF5FB403C29}"/>
              </a:ext>
            </a:extLst>
          </p:cNvPr>
          <p:cNvSpPr txBox="1"/>
          <p:nvPr/>
        </p:nvSpPr>
        <p:spPr>
          <a:xfrm>
            <a:off x="0" y="219087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400" b="1" i="0" u="none" strike="noStrike" kern="1200" cap="none" spc="0" normalizeH="0" baseline="0" noProof="0" dirty="0">
                <a:ln>
                  <a:noFill/>
                </a:ln>
                <a:solidFill>
                  <a:prstClr val="black"/>
                </a:solidFill>
                <a:effectLst/>
                <a:uLnTx/>
                <a:uFillTx/>
                <a:latin typeface="Aptos" panose="02110004020202020204"/>
                <a:ea typeface="+mn-ea"/>
                <a:cs typeface="+mn-cs"/>
              </a:rPr>
              <a:t>4. </a:t>
            </a: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Registering a new collaborative project</a:t>
            </a:r>
          </a:p>
        </p:txBody>
      </p:sp>
      <p:grpSp>
        <p:nvGrpSpPr>
          <p:cNvPr id="4" name="Group 3">
            <a:extLst>
              <a:ext uri="{FF2B5EF4-FFF2-40B4-BE49-F238E27FC236}">
                <a16:creationId xmlns:a16="http://schemas.microsoft.com/office/drawing/2014/main" id="{4776C234-4238-82E8-7A85-629764D7DC19}"/>
              </a:ext>
            </a:extLst>
          </p:cNvPr>
          <p:cNvGrpSpPr/>
          <p:nvPr/>
        </p:nvGrpSpPr>
        <p:grpSpPr>
          <a:xfrm>
            <a:off x="3169155" y="3019674"/>
            <a:ext cx="5512040" cy="3494498"/>
            <a:chOff x="3169155" y="3019674"/>
            <a:chExt cx="5512040" cy="3494498"/>
          </a:xfrm>
        </p:grpSpPr>
        <p:pic>
          <p:nvPicPr>
            <p:cNvPr id="7" name="Picture 6" descr="A screenshot of a computer&#10;&#10;AI-generated content may be incorrect.">
              <a:extLst>
                <a:ext uri="{FF2B5EF4-FFF2-40B4-BE49-F238E27FC236}">
                  <a16:creationId xmlns:a16="http://schemas.microsoft.com/office/drawing/2014/main" id="{569C450A-D59F-0636-580F-A19B7C64B54D}"/>
                </a:ext>
              </a:extLst>
            </p:cNvPr>
            <p:cNvPicPr>
              <a:picLocks noChangeAspect="1"/>
            </p:cNvPicPr>
            <p:nvPr/>
          </p:nvPicPr>
          <p:blipFill>
            <a:blip r:embed="rId4"/>
            <a:stretch>
              <a:fillRect/>
            </a:stretch>
          </p:blipFill>
          <p:spPr>
            <a:xfrm>
              <a:off x="3169155" y="3019674"/>
              <a:ext cx="5512040" cy="3494498"/>
            </a:xfrm>
            <a:prstGeom prst="rect">
              <a:avLst/>
            </a:prstGeom>
          </p:spPr>
        </p:pic>
        <p:sp>
          <p:nvSpPr>
            <p:cNvPr id="14" name="Rectangle: Rounded Corners 13">
              <a:extLst>
                <a:ext uri="{FF2B5EF4-FFF2-40B4-BE49-F238E27FC236}">
                  <a16:creationId xmlns:a16="http://schemas.microsoft.com/office/drawing/2014/main" id="{E661F70F-DFF0-9DE4-9CDC-0EC7B86F33A1}"/>
                </a:ext>
              </a:extLst>
            </p:cNvPr>
            <p:cNvSpPr/>
            <p:nvPr/>
          </p:nvSpPr>
          <p:spPr>
            <a:xfrm>
              <a:off x="5372725" y="4204948"/>
              <a:ext cx="1104900" cy="56197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82401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2C326D-7E95-F302-8677-9C541536DA87}"/>
              </a:ext>
            </a:extLst>
          </p:cNvPr>
          <p:cNvGrpSpPr/>
          <p:nvPr/>
        </p:nvGrpSpPr>
        <p:grpSpPr>
          <a:xfrm>
            <a:off x="2959158" y="561954"/>
            <a:ext cx="7989579" cy="6157500"/>
            <a:chOff x="2959158" y="561954"/>
            <a:chExt cx="7989579" cy="6157500"/>
          </a:xfrm>
        </p:grpSpPr>
        <p:pic>
          <p:nvPicPr>
            <p:cNvPr id="5" name="Picture 4" descr="A screenshot of a computer&#10;&#10;AI-generated content may be incorrect.">
              <a:extLst>
                <a:ext uri="{FF2B5EF4-FFF2-40B4-BE49-F238E27FC236}">
                  <a16:creationId xmlns:a16="http://schemas.microsoft.com/office/drawing/2014/main" id="{5E0D3C41-97D4-0076-EC4F-08DAD5611813}"/>
                </a:ext>
              </a:extLst>
            </p:cNvPr>
            <p:cNvPicPr>
              <a:picLocks noChangeAspect="1"/>
            </p:cNvPicPr>
            <p:nvPr/>
          </p:nvPicPr>
          <p:blipFill>
            <a:blip r:embed="rId2"/>
            <a:stretch>
              <a:fillRect/>
            </a:stretch>
          </p:blipFill>
          <p:spPr>
            <a:xfrm>
              <a:off x="3138238" y="1490058"/>
              <a:ext cx="5915523" cy="5229396"/>
            </a:xfrm>
            <a:prstGeom prst="rect">
              <a:avLst/>
            </a:prstGeom>
          </p:spPr>
        </p:pic>
        <p:sp>
          <p:nvSpPr>
            <p:cNvPr id="3" name="TextBox 2">
              <a:extLst>
                <a:ext uri="{FF2B5EF4-FFF2-40B4-BE49-F238E27FC236}">
                  <a16:creationId xmlns:a16="http://schemas.microsoft.com/office/drawing/2014/main" id="{653FAD92-9190-1C02-1A1B-68CF6BB9A812}"/>
                </a:ext>
              </a:extLst>
            </p:cNvPr>
            <p:cNvSpPr txBox="1"/>
            <p:nvPr/>
          </p:nvSpPr>
          <p:spPr>
            <a:xfrm>
              <a:off x="2959158" y="561954"/>
              <a:ext cx="7989579" cy="369332"/>
            </a:xfrm>
            <a:prstGeom prst="rect">
              <a:avLst/>
            </a:prstGeom>
            <a:noFill/>
          </p:spPr>
          <p:txBody>
            <a:bodyPr wrap="square">
              <a:spAutoFit/>
            </a:bodyPr>
            <a:lstStyle/>
            <a:p>
              <a:pPr lvl="0"/>
              <a:r>
                <a:rPr lang="en-GB" dirty="0">
                  <a:solidFill>
                    <a:schemeClr val="dk1"/>
                  </a:solidFill>
                </a:rPr>
                <a:t>The title and a narrative description of the new collection are to be completed.</a:t>
              </a:r>
              <a:endParaRPr lang="en-GB" dirty="0">
                <a:solidFill>
                  <a:schemeClr val="dk1"/>
                </a:solidFill>
                <a:latin typeface="Arial"/>
                <a:ea typeface="Arial"/>
                <a:cs typeface="Arial"/>
                <a:sym typeface="Arial"/>
              </a:endParaRPr>
            </a:p>
          </p:txBody>
        </p:sp>
        <p:cxnSp>
          <p:nvCxnSpPr>
            <p:cNvPr id="4" name="Straight Arrow Connector 3">
              <a:extLst>
                <a:ext uri="{FF2B5EF4-FFF2-40B4-BE49-F238E27FC236}">
                  <a16:creationId xmlns:a16="http://schemas.microsoft.com/office/drawing/2014/main" id="{F2CF288C-A42F-2F13-7ABD-ACFA20199F8C}"/>
                </a:ext>
              </a:extLst>
            </p:cNvPr>
            <p:cNvCxnSpPr>
              <a:cxnSpLocks/>
            </p:cNvCxnSpPr>
            <p:nvPr/>
          </p:nvCxnSpPr>
          <p:spPr>
            <a:xfrm>
              <a:off x="7082589" y="931286"/>
              <a:ext cx="0" cy="24977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58CDB62-2E20-2BB7-370C-CC19916F6D26}"/>
                </a:ext>
              </a:extLst>
            </p:cNvPr>
            <p:cNvCxnSpPr>
              <a:cxnSpLocks/>
            </p:cNvCxnSpPr>
            <p:nvPr/>
          </p:nvCxnSpPr>
          <p:spPr>
            <a:xfrm>
              <a:off x="4852516" y="931286"/>
              <a:ext cx="0" cy="20384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4870CE7D-2DE3-79CC-ED6F-71DAC856FA62}"/>
                </a:ext>
              </a:extLst>
            </p:cNvPr>
            <p:cNvSpPr/>
            <p:nvPr/>
          </p:nvSpPr>
          <p:spPr>
            <a:xfrm>
              <a:off x="6866058" y="5177283"/>
              <a:ext cx="1355143" cy="38131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3431043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27B544C-3579-E21C-DF6A-C0C9C0E528D3}"/>
              </a:ext>
            </a:extLst>
          </p:cNvPr>
          <p:cNvGrpSpPr/>
          <p:nvPr/>
        </p:nvGrpSpPr>
        <p:grpSpPr>
          <a:xfrm>
            <a:off x="803563" y="503231"/>
            <a:ext cx="11166764" cy="5730401"/>
            <a:chOff x="803563" y="503231"/>
            <a:chExt cx="11166764" cy="5730401"/>
          </a:xfrm>
        </p:grpSpPr>
        <p:pic>
          <p:nvPicPr>
            <p:cNvPr id="5" name="Picture 4" descr="A close-up of a computer screen&#10;&#10;AI-generated content may be incorrect.">
              <a:extLst>
                <a:ext uri="{FF2B5EF4-FFF2-40B4-BE49-F238E27FC236}">
                  <a16:creationId xmlns:a16="http://schemas.microsoft.com/office/drawing/2014/main" id="{E96E6ADE-AB68-02A7-71BE-F304002C7C7E}"/>
                </a:ext>
              </a:extLst>
            </p:cNvPr>
            <p:cNvPicPr>
              <a:picLocks noChangeAspect="1"/>
            </p:cNvPicPr>
            <p:nvPr/>
          </p:nvPicPr>
          <p:blipFill>
            <a:blip r:embed="rId2"/>
            <a:stretch>
              <a:fillRect/>
            </a:stretch>
          </p:blipFill>
          <p:spPr>
            <a:xfrm>
              <a:off x="803563" y="1172194"/>
              <a:ext cx="11166764" cy="5061438"/>
            </a:xfrm>
            <a:prstGeom prst="rect">
              <a:avLst/>
            </a:prstGeom>
          </p:spPr>
        </p:pic>
        <p:sp>
          <p:nvSpPr>
            <p:cNvPr id="2" name="TextBox 1">
              <a:extLst>
                <a:ext uri="{FF2B5EF4-FFF2-40B4-BE49-F238E27FC236}">
                  <a16:creationId xmlns:a16="http://schemas.microsoft.com/office/drawing/2014/main" id="{B85A0A72-D3BB-325F-C758-AC59B227C68B}"/>
                </a:ext>
              </a:extLst>
            </p:cNvPr>
            <p:cNvSpPr txBox="1"/>
            <p:nvPr/>
          </p:nvSpPr>
          <p:spPr>
            <a:xfrm>
              <a:off x="1700616" y="503231"/>
              <a:ext cx="8730763" cy="369332"/>
            </a:xfrm>
            <a:prstGeom prst="rect">
              <a:avLst/>
            </a:prstGeom>
            <a:noFill/>
          </p:spPr>
          <p:txBody>
            <a:bodyPr wrap="square">
              <a:spAutoFit/>
            </a:bodyPr>
            <a:lstStyle/>
            <a:p>
              <a:pPr lvl="0"/>
              <a:r>
                <a:rPr lang="en-GB" dirty="0">
                  <a:solidFill>
                    <a:schemeClr val="dk1"/>
                  </a:solidFill>
                </a:rPr>
                <a:t>A new dataset is created, associated with the project, or an existing dataset is added.</a:t>
              </a:r>
            </a:p>
          </p:txBody>
        </p:sp>
        <p:cxnSp>
          <p:nvCxnSpPr>
            <p:cNvPr id="3" name="Straight Arrow Connector 2">
              <a:extLst>
                <a:ext uri="{FF2B5EF4-FFF2-40B4-BE49-F238E27FC236}">
                  <a16:creationId xmlns:a16="http://schemas.microsoft.com/office/drawing/2014/main" id="{340672D0-414D-DC65-2B87-1D821E86EF0B}"/>
                </a:ext>
              </a:extLst>
            </p:cNvPr>
            <p:cNvCxnSpPr>
              <a:cxnSpLocks/>
            </p:cNvCxnSpPr>
            <p:nvPr/>
          </p:nvCxnSpPr>
          <p:spPr>
            <a:xfrm>
              <a:off x="3181709" y="872563"/>
              <a:ext cx="0" cy="264242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9F3AA0F7-537B-E6FC-872E-0D23D15DBCFB}"/>
                </a:ext>
              </a:extLst>
            </p:cNvPr>
            <p:cNvSpPr/>
            <p:nvPr/>
          </p:nvSpPr>
          <p:spPr>
            <a:xfrm>
              <a:off x="2847732" y="3582099"/>
              <a:ext cx="1355143" cy="2282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Oval 5">
              <a:extLst>
                <a:ext uri="{FF2B5EF4-FFF2-40B4-BE49-F238E27FC236}">
                  <a16:creationId xmlns:a16="http://schemas.microsoft.com/office/drawing/2014/main" id="{3AB5B0F6-F3AC-097E-628F-C81ED5AA02D2}"/>
                </a:ext>
              </a:extLst>
            </p:cNvPr>
            <p:cNvSpPr/>
            <p:nvPr/>
          </p:nvSpPr>
          <p:spPr>
            <a:xfrm>
              <a:off x="2847732" y="3937116"/>
              <a:ext cx="1355143" cy="2282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8" name="Straight Arrow Connector 7">
              <a:extLst>
                <a:ext uri="{FF2B5EF4-FFF2-40B4-BE49-F238E27FC236}">
                  <a16:creationId xmlns:a16="http://schemas.microsoft.com/office/drawing/2014/main" id="{83F6EF6B-C52D-A9FF-3978-26C92495F265}"/>
                </a:ext>
              </a:extLst>
            </p:cNvPr>
            <p:cNvCxnSpPr>
              <a:cxnSpLocks/>
            </p:cNvCxnSpPr>
            <p:nvPr/>
          </p:nvCxnSpPr>
          <p:spPr>
            <a:xfrm flipH="1">
              <a:off x="4202875" y="872563"/>
              <a:ext cx="3556942" cy="30645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62954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662CD-CF47-EA6B-E342-089465CCF76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6173731-BF33-E10F-9C2D-F72E2CE52390}"/>
              </a:ext>
            </a:extLst>
          </p:cNvPr>
          <p:cNvGrpSpPr/>
          <p:nvPr/>
        </p:nvGrpSpPr>
        <p:grpSpPr>
          <a:xfrm>
            <a:off x="1274618" y="637563"/>
            <a:ext cx="9642764" cy="5956188"/>
            <a:chOff x="1274618" y="637563"/>
            <a:chExt cx="9642764" cy="5956188"/>
          </a:xfrm>
        </p:grpSpPr>
        <p:pic>
          <p:nvPicPr>
            <p:cNvPr id="3" name="Picture 2" descr="A screenshot of a computer&#10;&#10;AI-generated content may be incorrect.">
              <a:extLst>
                <a:ext uri="{FF2B5EF4-FFF2-40B4-BE49-F238E27FC236}">
                  <a16:creationId xmlns:a16="http://schemas.microsoft.com/office/drawing/2014/main" id="{EB915EA8-6250-02E5-9056-EFE465F5661B}"/>
                </a:ext>
              </a:extLst>
            </p:cNvPr>
            <p:cNvPicPr>
              <a:picLocks noChangeAspect="1"/>
            </p:cNvPicPr>
            <p:nvPr/>
          </p:nvPicPr>
          <p:blipFill>
            <a:blip r:embed="rId2"/>
            <a:stretch>
              <a:fillRect/>
            </a:stretch>
          </p:blipFill>
          <p:spPr>
            <a:xfrm>
              <a:off x="1274618" y="1521942"/>
              <a:ext cx="9642764" cy="5071809"/>
            </a:xfrm>
            <a:prstGeom prst="rect">
              <a:avLst/>
            </a:prstGeom>
          </p:spPr>
        </p:pic>
        <p:sp>
          <p:nvSpPr>
            <p:cNvPr id="2" name="TextBox 1">
              <a:extLst>
                <a:ext uri="{FF2B5EF4-FFF2-40B4-BE49-F238E27FC236}">
                  <a16:creationId xmlns:a16="http://schemas.microsoft.com/office/drawing/2014/main" id="{A995FC98-A225-404E-6365-7F4764B26C41}"/>
                </a:ext>
              </a:extLst>
            </p:cNvPr>
            <p:cNvSpPr txBox="1"/>
            <p:nvPr/>
          </p:nvSpPr>
          <p:spPr>
            <a:xfrm>
              <a:off x="1671519" y="637563"/>
              <a:ext cx="8391464" cy="369332"/>
            </a:xfrm>
            <a:prstGeom prst="rect">
              <a:avLst/>
            </a:prstGeom>
            <a:noFill/>
          </p:spPr>
          <p:txBody>
            <a:bodyPr wrap="none" rtlCol="0">
              <a:spAutoFit/>
            </a:bodyPr>
            <a:lstStyle/>
            <a:p>
              <a:pPr lvl="0"/>
              <a:r>
                <a:rPr lang="en-GB" dirty="0">
                  <a:solidFill>
                    <a:schemeClr val="dk1"/>
                  </a:solidFill>
                </a:rPr>
                <a:t>Datasets already uploaded to the repository by the project members can be added.</a:t>
              </a:r>
            </a:p>
          </p:txBody>
        </p:sp>
        <p:cxnSp>
          <p:nvCxnSpPr>
            <p:cNvPr id="4" name="Straight Arrow Connector 3">
              <a:extLst>
                <a:ext uri="{FF2B5EF4-FFF2-40B4-BE49-F238E27FC236}">
                  <a16:creationId xmlns:a16="http://schemas.microsoft.com/office/drawing/2014/main" id="{340672D0-414D-DC65-2B87-1D821E86EF0B}"/>
                </a:ext>
              </a:extLst>
            </p:cNvPr>
            <p:cNvCxnSpPr>
              <a:cxnSpLocks/>
            </p:cNvCxnSpPr>
            <p:nvPr/>
          </p:nvCxnSpPr>
          <p:spPr>
            <a:xfrm>
              <a:off x="5881366" y="1006895"/>
              <a:ext cx="0" cy="29729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FF280B43-6213-D630-6132-38767F3BA1CF}"/>
                </a:ext>
              </a:extLst>
            </p:cNvPr>
            <p:cNvSpPr/>
            <p:nvPr/>
          </p:nvSpPr>
          <p:spPr>
            <a:xfrm>
              <a:off x="3796966" y="4057845"/>
              <a:ext cx="2299031" cy="2913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2412665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4FAFA-7742-7C18-0069-79413DD35EF9}"/>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2DCCB65B-44D4-4B36-BEE1-986B845CB183}"/>
              </a:ext>
            </a:extLst>
          </p:cNvPr>
          <p:cNvGrpSpPr/>
          <p:nvPr/>
        </p:nvGrpSpPr>
        <p:grpSpPr>
          <a:xfrm>
            <a:off x="775062" y="598572"/>
            <a:ext cx="10641876" cy="5961394"/>
            <a:chOff x="775062" y="598572"/>
            <a:chExt cx="10641876" cy="5961394"/>
          </a:xfrm>
        </p:grpSpPr>
        <p:grpSp>
          <p:nvGrpSpPr>
            <p:cNvPr id="7" name="Group 6">
              <a:extLst>
                <a:ext uri="{FF2B5EF4-FFF2-40B4-BE49-F238E27FC236}">
                  <a16:creationId xmlns:a16="http://schemas.microsoft.com/office/drawing/2014/main" id="{79FFF950-E1EB-589E-BD47-E8573EC159F9}"/>
                </a:ext>
              </a:extLst>
            </p:cNvPr>
            <p:cNvGrpSpPr/>
            <p:nvPr/>
          </p:nvGrpSpPr>
          <p:grpSpPr>
            <a:xfrm>
              <a:off x="775062" y="598572"/>
              <a:ext cx="10607035" cy="5961394"/>
              <a:chOff x="775062" y="598572"/>
              <a:chExt cx="10607035" cy="5961394"/>
            </a:xfrm>
          </p:grpSpPr>
          <p:pic>
            <p:nvPicPr>
              <p:cNvPr id="4" name="Picture 3" descr="A white background with black text&#10;&#10;AI-generated content may be incorrect.">
                <a:extLst>
                  <a:ext uri="{FF2B5EF4-FFF2-40B4-BE49-F238E27FC236}">
                    <a16:creationId xmlns:a16="http://schemas.microsoft.com/office/drawing/2014/main" id="{3F7014BA-13BA-DEA2-F4FF-7082FC600113}"/>
                  </a:ext>
                </a:extLst>
              </p:cNvPr>
              <p:cNvPicPr>
                <a:picLocks noChangeAspect="1"/>
              </p:cNvPicPr>
              <p:nvPr/>
            </p:nvPicPr>
            <p:blipFill>
              <a:blip r:embed="rId2"/>
              <a:stretch>
                <a:fillRect/>
              </a:stretch>
            </p:blipFill>
            <p:spPr>
              <a:xfrm>
                <a:off x="886691" y="1895542"/>
                <a:ext cx="10418618" cy="4664424"/>
              </a:xfrm>
              <a:prstGeom prst="rect">
                <a:avLst/>
              </a:prstGeom>
            </p:spPr>
          </p:pic>
          <p:sp>
            <p:nvSpPr>
              <p:cNvPr id="2" name="TextBox 1">
                <a:extLst>
                  <a:ext uri="{FF2B5EF4-FFF2-40B4-BE49-F238E27FC236}">
                    <a16:creationId xmlns:a16="http://schemas.microsoft.com/office/drawing/2014/main" id="{1CFC72A9-F5AA-3DB1-FB8C-FCBA2EB0FC6F}"/>
                  </a:ext>
                </a:extLst>
              </p:cNvPr>
              <p:cNvSpPr txBox="1"/>
              <p:nvPr/>
            </p:nvSpPr>
            <p:spPr>
              <a:xfrm>
                <a:off x="775062" y="598572"/>
                <a:ext cx="3640184" cy="923330"/>
              </a:xfrm>
              <a:prstGeom prst="rect">
                <a:avLst/>
              </a:prstGeom>
              <a:noFill/>
            </p:spPr>
            <p:txBody>
              <a:bodyPr wrap="square" rtlCol="0">
                <a:spAutoFit/>
              </a:bodyPr>
              <a:lstStyle/>
              <a:p>
                <a:pPr lvl="0"/>
                <a:r>
                  <a:rPr lang="en-GB" dirty="0">
                    <a:solidFill>
                      <a:schemeClr val="dk1"/>
                    </a:solidFill>
                  </a:rPr>
                  <a:t>After being added, they will be visible in the project's control interface.</a:t>
                </a:r>
              </a:p>
            </p:txBody>
          </p:sp>
          <p:sp>
            <p:nvSpPr>
              <p:cNvPr id="3" name="Oval 2">
                <a:extLst>
                  <a:ext uri="{FF2B5EF4-FFF2-40B4-BE49-F238E27FC236}">
                    <a16:creationId xmlns:a16="http://schemas.microsoft.com/office/drawing/2014/main" id="{79F5A889-B543-DE5A-C852-CCF88FA78418}"/>
                  </a:ext>
                </a:extLst>
              </p:cNvPr>
              <p:cNvSpPr/>
              <p:nvPr/>
            </p:nvSpPr>
            <p:spPr>
              <a:xfrm>
                <a:off x="6096000" y="3278794"/>
                <a:ext cx="5286097" cy="34270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5" name="Straight Arrow Connector 4">
                <a:extLst>
                  <a:ext uri="{FF2B5EF4-FFF2-40B4-BE49-F238E27FC236}">
                    <a16:creationId xmlns:a16="http://schemas.microsoft.com/office/drawing/2014/main" id="{340672D0-414D-DC65-2B87-1D821E86EF0B}"/>
                  </a:ext>
                </a:extLst>
              </p:cNvPr>
              <p:cNvCxnSpPr>
                <a:cxnSpLocks/>
              </p:cNvCxnSpPr>
              <p:nvPr/>
            </p:nvCxnSpPr>
            <p:spPr>
              <a:xfrm>
                <a:off x="4415246" y="921737"/>
                <a:ext cx="2937868" cy="227430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9" name="TextBox 8">
              <a:extLst>
                <a:ext uri="{FF2B5EF4-FFF2-40B4-BE49-F238E27FC236}">
                  <a16:creationId xmlns:a16="http://schemas.microsoft.com/office/drawing/2014/main" id="{CAF79859-11D6-62F5-5DDE-1444ACDF2DD3}"/>
                </a:ext>
              </a:extLst>
            </p:cNvPr>
            <p:cNvSpPr txBox="1"/>
            <p:nvPr/>
          </p:nvSpPr>
          <p:spPr>
            <a:xfrm>
              <a:off x="7943802" y="598572"/>
              <a:ext cx="3473136" cy="646331"/>
            </a:xfrm>
            <a:prstGeom prst="rect">
              <a:avLst/>
            </a:prstGeom>
            <a:noFill/>
          </p:spPr>
          <p:txBody>
            <a:bodyPr wrap="square" rtlCol="0">
              <a:spAutoFit/>
            </a:bodyPr>
            <a:lstStyle/>
            <a:p>
              <a:pPr lvl="0" algn="r"/>
              <a:r>
                <a:rPr lang="en-GB" dirty="0">
                  <a:solidFill>
                    <a:schemeClr val="dk1"/>
                  </a:solidFill>
                </a:rPr>
                <a:t>To add members to the project, access the dedicated interface.</a:t>
              </a:r>
            </a:p>
          </p:txBody>
        </p:sp>
        <p:cxnSp>
          <p:nvCxnSpPr>
            <p:cNvPr id="10" name="Straight Arrow Connector 9">
              <a:extLst>
                <a:ext uri="{FF2B5EF4-FFF2-40B4-BE49-F238E27FC236}">
                  <a16:creationId xmlns:a16="http://schemas.microsoft.com/office/drawing/2014/main" id="{4F315C84-C78C-612B-DAD9-2F3C2B849491}"/>
                </a:ext>
              </a:extLst>
            </p:cNvPr>
            <p:cNvCxnSpPr>
              <a:cxnSpLocks/>
            </p:cNvCxnSpPr>
            <p:nvPr/>
          </p:nvCxnSpPr>
          <p:spPr>
            <a:xfrm>
              <a:off x="10676709" y="1244903"/>
              <a:ext cx="0" cy="108028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898B5AF7-9295-CC0E-4F69-508604628B8D}"/>
                </a:ext>
              </a:extLst>
            </p:cNvPr>
            <p:cNvSpPr/>
            <p:nvPr/>
          </p:nvSpPr>
          <p:spPr>
            <a:xfrm>
              <a:off x="10219508" y="2461758"/>
              <a:ext cx="953585" cy="34270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3851433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E4460-AAAB-4BA1-47A6-788949511764}"/>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AB87442-6D05-1409-C6A4-559DBD8B5C70}"/>
              </a:ext>
            </a:extLst>
          </p:cNvPr>
          <p:cNvGrpSpPr/>
          <p:nvPr/>
        </p:nvGrpSpPr>
        <p:grpSpPr>
          <a:xfrm>
            <a:off x="487680" y="679269"/>
            <a:ext cx="11188229" cy="6014543"/>
            <a:chOff x="487680" y="679269"/>
            <a:chExt cx="11188229" cy="6014543"/>
          </a:xfrm>
        </p:grpSpPr>
        <p:pic>
          <p:nvPicPr>
            <p:cNvPr id="6" name="Picture 5" descr="A screenshot of a computer&#10;&#10;AI-generated content may be incorrect.">
              <a:extLst>
                <a:ext uri="{FF2B5EF4-FFF2-40B4-BE49-F238E27FC236}">
                  <a16:creationId xmlns:a16="http://schemas.microsoft.com/office/drawing/2014/main" id="{95B07FD4-B05F-57C0-84C0-98F3DCF87614}"/>
                </a:ext>
              </a:extLst>
            </p:cNvPr>
            <p:cNvPicPr>
              <a:picLocks noChangeAspect="1"/>
            </p:cNvPicPr>
            <p:nvPr/>
          </p:nvPicPr>
          <p:blipFill>
            <a:blip r:embed="rId2"/>
            <a:stretch>
              <a:fillRect/>
            </a:stretch>
          </p:blipFill>
          <p:spPr>
            <a:xfrm>
              <a:off x="2977270" y="1554948"/>
              <a:ext cx="5679049" cy="5138864"/>
            </a:xfrm>
            <a:prstGeom prst="rect">
              <a:avLst/>
            </a:prstGeom>
          </p:spPr>
        </p:pic>
        <p:sp>
          <p:nvSpPr>
            <p:cNvPr id="2" name="TextBox 1">
              <a:extLst>
                <a:ext uri="{FF2B5EF4-FFF2-40B4-BE49-F238E27FC236}">
                  <a16:creationId xmlns:a16="http://schemas.microsoft.com/office/drawing/2014/main" id="{134EFC1C-86C6-3CE1-23E7-BE0C8C6EF5D1}"/>
                </a:ext>
              </a:extLst>
            </p:cNvPr>
            <p:cNvSpPr txBox="1"/>
            <p:nvPr/>
          </p:nvSpPr>
          <p:spPr>
            <a:xfrm>
              <a:off x="487680" y="679269"/>
              <a:ext cx="11188229" cy="923330"/>
            </a:xfrm>
            <a:prstGeom prst="rect">
              <a:avLst/>
            </a:prstGeom>
            <a:noFill/>
          </p:spPr>
          <p:txBody>
            <a:bodyPr wrap="square" rtlCol="0">
              <a:spAutoFit/>
            </a:bodyPr>
            <a:lstStyle/>
            <a:p>
              <a:pPr lvl="0"/>
              <a:r>
                <a:rPr lang="en-GB" dirty="0">
                  <a:solidFill>
                    <a:schemeClr val="dk1"/>
                  </a:solidFill>
                </a:rPr>
                <a:t>Members of a collaborative project on DCD-UBB must have an active email address in the @ubbcluj.ro domain or one of its subdomains (e.g., @econ.ubbcluj.ro, @stud.ubbcluj.ro).</a:t>
              </a:r>
            </a:p>
            <a:p>
              <a:pPr lvl="0"/>
              <a:endParaRPr lang="en-GB" dirty="0">
                <a:solidFill>
                  <a:schemeClr val="dk1"/>
                </a:solidFill>
              </a:endParaRPr>
            </a:p>
          </p:txBody>
        </p:sp>
        <p:sp>
          <p:nvSpPr>
            <p:cNvPr id="4" name="Oval 3">
              <a:extLst>
                <a:ext uri="{FF2B5EF4-FFF2-40B4-BE49-F238E27FC236}">
                  <a16:creationId xmlns:a16="http://schemas.microsoft.com/office/drawing/2014/main" id="{3AA15392-A5AC-200D-BBD5-6C923B9C8ECC}"/>
                </a:ext>
              </a:extLst>
            </p:cNvPr>
            <p:cNvSpPr/>
            <p:nvPr/>
          </p:nvSpPr>
          <p:spPr>
            <a:xfrm>
              <a:off x="3492166" y="3194784"/>
              <a:ext cx="2116154" cy="38317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5" name="Straight Arrow Connector 4">
              <a:extLst>
                <a:ext uri="{FF2B5EF4-FFF2-40B4-BE49-F238E27FC236}">
                  <a16:creationId xmlns:a16="http://schemas.microsoft.com/office/drawing/2014/main" id="{340672D0-414D-DC65-2B87-1D821E86EF0B}"/>
                </a:ext>
              </a:extLst>
            </p:cNvPr>
            <p:cNvCxnSpPr>
              <a:cxnSpLocks/>
            </p:cNvCxnSpPr>
            <p:nvPr/>
          </p:nvCxnSpPr>
          <p:spPr>
            <a:xfrm>
              <a:off x="4897298" y="1238514"/>
              <a:ext cx="0" cy="19052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395D34CF-5AB7-9BD4-8AEC-67208320D840}"/>
                </a:ext>
              </a:extLst>
            </p:cNvPr>
            <p:cNvSpPr/>
            <p:nvPr/>
          </p:nvSpPr>
          <p:spPr>
            <a:xfrm>
              <a:off x="3916907" y="3334603"/>
              <a:ext cx="204717" cy="943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4A6EB14-4EEF-58BC-6EB1-DF31BC2C78E8}"/>
                </a:ext>
              </a:extLst>
            </p:cNvPr>
            <p:cNvSpPr/>
            <p:nvPr/>
          </p:nvSpPr>
          <p:spPr>
            <a:xfrm>
              <a:off x="4210334" y="3349063"/>
              <a:ext cx="204717" cy="943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D962982-006A-817B-4F12-F5289700267B}"/>
                </a:ext>
              </a:extLst>
            </p:cNvPr>
            <p:cNvSpPr/>
            <p:nvPr/>
          </p:nvSpPr>
          <p:spPr>
            <a:xfrm>
              <a:off x="4121624" y="4338526"/>
              <a:ext cx="204717" cy="943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8E63E3B-24FA-D147-F196-9E83FB14CF54}"/>
                </a:ext>
              </a:extLst>
            </p:cNvPr>
            <p:cNvSpPr/>
            <p:nvPr/>
          </p:nvSpPr>
          <p:spPr>
            <a:xfrm>
              <a:off x="3814548" y="4338526"/>
              <a:ext cx="204717" cy="943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52296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F19A-8938-749B-AB42-188A90271EFA}"/>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185B784F-E034-04BD-4F7A-2BDED53B908E}"/>
              </a:ext>
            </a:extLst>
          </p:cNvPr>
          <p:cNvGrpSpPr/>
          <p:nvPr/>
        </p:nvGrpSpPr>
        <p:grpSpPr>
          <a:xfrm>
            <a:off x="854243" y="499419"/>
            <a:ext cx="10932234" cy="6358581"/>
            <a:chOff x="854243" y="499419"/>
            <a:chExt cx="10932234" cy="6358581"/>
          </a:xfrm>
        </p:grpSpPr>
        <p:pic>
          <p:nvPicPr>
            <p:cNvPr id="3" name="Picture 2" descr="A screenshot of a computer&#10;&#10;AI-generated content may be incorrect.">
              <a:extLst>
                <a:ext uri="{FF2B5EF4-FFF2-40B4-BE49-F238E27FC236}">
                  <a16:creationId xmlns:a16="http://schemas.microsoft.com/office/drawing/2014/main" id="{E24421C1-518E-8FBD-CC02-68D5744AEAFE}"/>
                </a:ext>
              </a:extLst>
            </p:cNvPr>
            <p:cNvPicPr>
              <a:picLocks noChangeAspect="1"/>
            </p:cNvPicPr>
            <p:nvPr/>
          </p:nvPicPr>
          <p:blipFill>
            <a:blip r:embed="rId2"/>
            <a:stretch>
              <a:fillRect/>
            </a:stretch>
          </p:blipFill>
          <p:spPr>
            <a:xfrm>
              <a:off x="3796144" y="1145750"/>
              <a:ext cx="5753793" cy="5712250"/>
            </a:xfrm>
            <a:prstGeom prst="rect">
              <a:avLst/>
            </a:prstGeom>
          </p:spPr>
        </p:pic>
        <p:sp>
          <p:nvSpPr>
            <p:cNvPr id="2" name="TextBox 1">
              <a:extLst>
                <a:ext uri="{FF2B5EF4-FFF2-40B4-BE49-F238E27FC236}">
                  <a16:creationId xmlns:a16="http://schemas.microsoft.com/office/drawing/2014/main" id="{CE58B8D9-4589-45FA-F3C3-2A8F1119DD8A}"/>
                </a:ext>
              </a:extLst>
            </p:cNvPr>
            <p:cNvSpPr txBox="1"/>
            <p:nvPr/>
          </p:nvSpPr>
          <p:spPr>
            <a:xfrm>
              <a:off x="854243" y="499419"/>
              <a:ext cx="10932234" cy="646331"/>
            </a:xfrm>
            <a:prstGeom prst="rect">
              <a:avLst/>
            </a:prstGeom>
            <a:noFill/>
          </p:spPr>
          <p:txBody>
            <a:bodyPr wrap="square" rtlCol="0">
              <a:spAutoFit/>
            </a:bodyPr>
            <a:lstStyle/>
            <a:p>
              <a:pPr lvl="0"/>
              <a:r>
                <a:rPr lang="en-GB" dirty="0">
                  <a:solidFill>
                    <a:schemeClr val="dk1"/>
                  </a:solidFill>
                </a:rPr>
                <a:t>Newly added members can be assigned different roles in the project, with the corresponding permissions.</a:t>
              </a:r>
            </a:p>
            <a:p>
              <a:pPr lvl="0"/>
              <a:endParaRPr lang="en-GB" dirty="0">
                <a:solidFill>
                  <a:schemeClr val="dk1"/>
                </a:solidFill>
              </a:endParaRPr>
            </a:p>
          </p:txBody>
        </p:sp>
        <p:sp>
          <p:nvSpPr>
            <p:cNvPr id="4" name="Oval 3">
              <a:extLst>
                <a:ext uri="{FF2B5EF4-FFF2-40B4-BE49-F238E27FC236}">
                  <a16:creationId xmlns:a16="http://schemas.microsoft.com/office/drawing/2014/main" id="{92AAFEA6-33E4-8E07-9295-6706502ADE41}"/>
                </a:ext>
              </a:extLst>
            </p:cNvPr>
            <p:cNvSpPr/>
            <p:nvPr/>
          </p:nvSpPr>
          <p:spPr>
            <a:xfrm rot="5400000">
              <a:off x="3862946" y="4165099"/>
              <a:ext cx="2475716" cy="2623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5" name="Straight Arrow Connector 4">
              <a:extLst>
                <a:ext uri="{FF2B5EF4-FFF2-40B4-BE49-F238E27FC236}">
                  <a16:creationId xmlns:a16="http://schemas.microsoft.com/office/drawing/2014/main" id="{B39BA500-5221-2C07-EB07-AD90D03EC26E}"/>
                </a:ext>
              </a:extLst>
            </p:cNvPr>
            <p:cNvCxnSpPr>
              <a:cxnSpLocks/>
            </p:cNvCxnSpPr>
            <p:nvPr/>
          </p:nvCxnSpPr>
          <p:spPr>
            <a:xfrm flipH="1">
              <a:off x="5231958" y="830508"/>
              <a:ext cx="2234317" cy="22278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4CB05F2-6E06-ABB3-2605-088AE22AA0C3}"/>
                </a:ext>
              </a:extLst>
            </p:cNvPr>
            <p:cNvCxnSpPr>
              <a:cxnSpLocks/>
            </p:cNvCxnSpPr>
            <p:nvPr/>
          </p:nvCxnSpPr>
          <p:spPr>
            <a:xfrm>
              <a:off x="5231958" y="5534111"/>
              <a:ext cx="247285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289B8F79-6AC3-9AC8-3E82-E265BB687C2C}"/>
                </a:ext>
              </a:extLst>
            </p:cNvPr>
            <p:cNvSpPr/>
            <p:nvPr/>
          </p:nvSpPr>
          <p:spPr>
            <a:xfrm>
              <a:off x="7704815" y="5534110"/>
              <a:ext cx="890546" cy="4452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2865658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94528-6589-4AC8-2FBF-326CC95C2F06}"/>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D016EE5-DCA3-8152-11A7-3D8857B88EFA}"/>
              </a:ext>
            </a:extLst>
          </p:cNvPr>
          <p:cNvGrpSpPr/>
          <p:nvPr/>
        </p:nvGrpSpPr>
        <p:grpSpPr>
          <a:xfrm>
            <a:off x="2355273" y="437322"/>
            <a:ext cx="7792856" cy="6096421"/>
            <a:chOff x="2355273" y="437322"/>
            <a:chExt cx="7792856" cy="6096421"/>
          </a:xfrm>
        </p:grpSpPr>
        <p:pic>
          <p:nvPicPr>
            <p:cNvPr id="4" name="Picture 3" descr="A screenshot of a computer&#10;&#10;AI-generated content may be incorrect.">
              <a:extLst>
                <a:ext uri="{FF2B5EF4-FFF2-40B4-BE49-F238E27FC236}">
                  <a16:creationId xmlns:a16="http://schemas.microsoft.com/office/drawing/2014/main" id="{721F0F72-22A9-0AEA-37FC-A63CBB4FE096}"/>
                </a:ext>
              </a:extLst>
            </p:cNvPr>
            <p:cNvPicPr>
              <a:picLocks noChangeAspect="1"/>
            </p:cNvPicPr>
            <p:nvPr/>
          </p:nvPicPr>
          <p:blipFill>
            <a:blip r:embed="rId2"/>
            <a:stretch>
              <a:fillRect/>
            </a:stretch>
          </p:blipFill>
          <p:spPr>
            <a:xfrm>
              <a:off x="2355273" y="1203389"/>
              <a:ext cx="7792856" cy="5330354"/>
            </a:xfrm>
            <a:prstGeom prst="rect">
              <a:avLst/>
            </a:prstGeom>
          </p:spPr>
        </p:pic>
        <p:sp>
          <p:nvSpPr>
            <p:cNvPr id="2" name="TextBox 1">
              <a:extLst>
                <a:ext uri="{FF2B5EF4-FFF2-40B4-BE49-F238E27FC236}">
                  <a16:creationId xmlns:a16="http://schemas.microsoft.com/office/drawing/2014/main" id="{5428DEC1-CF8A-ADFA-596F-DA8CEB0C1B22}"/>
                </a:ext>
              </a:extLst>
            </p:cNvPr>
            <p:cNvSpPr txBox="1"/>
            <p:nvPr/>
          </p:nvSpPr>
          <p:spPr>
            <a:xfrm>
              <a:off x="2911642" y="437322"/>
              <a:ext cx="6457485" cy="369332"/>
            </a:xfrm>
            <a:prstGeom prst="rect">
              <a:avLst/>
            </a:prstGeom>
            <a:noFill/>
          </p:spPr>
          <p:txBody>
            <a:bodyPr wrap="square" rtlCol="0">
              <a:spAutoFit/>
            </a:bodyPr>
            <a:lstStyle/>
            <a:p>
              <a:pPr lvl="0"/>
              <a:r>
                <a:rPr lang="en-GB" dirty="0">
                  <a:solidFill>
                    <a:schemeClr val="dk1"/>
                  </a:solidFill>
                </a:rPr>
                <a:t>Members of a project can be removed from the same interface.</a:t>
              </a:r>
            </a:p>
          </p:txBody>
        </p:sp>
        <p:sp>
          <p:nvSpPr>
            <p:cNvPr id="3" name="Oval 2">
              <a:extLst>
                <a:ext uri="{FF2B5EF4-FFF2-40B4-BE49-F238E27FC236}">
                  <a16:creationId xmlns:a16="http://schemas.microsoft.com/office/drawing/2014/main" id="{6A0E1DD2-31CE-D763-42AE-5880E4DC0487}"/>
                </a:ext>
              </a:extLst>
            </p:cNvPr>
            <p:cNvSpPr/>
            <p:nvPr/>
          </p:nvSpPr>
          <p:spPr>
            <a:xfrm>
              <a:off x="5192777" y="2460965"/>
              <a:ext cx="2066764" cy="5684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Oval 4">
              <a:extLst>
                <a:ext uri="{FF2B5EF4-FFF2-40B4-BE49-F238E27FC236}">
                  <a16:creationId xmlns:a16="http://schemas.microsoft.com/office/drawing/2014/main" id="{307B01C6-1C37-4F40-D7EE-EF5D869B0605}"/>
                </a:ext>
              </a:extLst>
            </p:cNvPr>
            <p:cNvSpPr/>
            <p:nvPr/>
          </p:nvSpPr>
          <p:spPr>
            <a:xfrm>
              <a:off x="7411768" y="4240906"/>
              <a:ext cx="1355143" cy="2282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6" name="Straight Arrow Connector 5">
              <a:extLst>
                <a:ext uri="{FF2B5EF4-FFF2-40B4-BE49-F238E27FC236}">
                  <a16:creationId xmlns:a16="http://schemas.microsoft.com/office/drawing/2014/main" id="{340672D0-414D-DC65-2B87-1D821E86EF0B}"/>
                </a:ext>
              </a:extLst>
            </p:cNvPr>
            <p:cNvCxnSpPr>
              <a:cxnSpLocks/>
            </p:cNvCxnSpPr>
            <p:nvPr/>
          </p:nvCxnSpPr>
          <p:spPr>
            <a:xfrm>
              <a:off x="6078634" y="786576"/>
              <a:ext cx="0" cy="167438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3791F2F-D8AC-1465-E525-7A9F8187AAE0}"/>
                </a:ext>
              </a:extLst>
            </p:cNvPr>
            <p:cNvCxnSpPr>
              <a:cxnSpLocks/>
            </p:cNvCxnSpPr>
            <p:nvPr/>
          </p:nvCxnSpPr>
          <p:spPr>
            <a:xfrm>
              <a:off x="6226159" y="3101009"/>
              <a:ext cx="1185609" cy="11398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12363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F82B8C5-A206-717A-E3A1-4A22D3854DD8}"/>
              </a:ext>
            </a:extLst>
          </p:cNvPr>
          <p:cNvGrpSpPr/>
          <p:nvPr/>
        </p:nvGrpSpPr>
        <p:grpSpPr>
          <a:xfrm>
            <a:off x="237325" y="509551"/>
            <a:ext cx="10789175" cy="6348449"/>
            <a:chOff x="237325" y="509551"/>
            <a:chExt cx="10789175" cy="6348449"/>
          </a:xfrm>
        </p:grpSpPr>
        <p:pic>
          <p:nvPicPr>
            <p:cNvPr id="5" name="Picture 4" descr="A screenshot of a computer&#10;&#10;AI-generated content may be incorrect.">
              <a:extLst>
                <a:ext uri="{FF2B5EF4-FFF2-40B4-BE49-F238E27FC236}">
                  <a16:creationId xmlns:a16="http://schemas.microsoft.com/office/drawing/2014/main" id="{D6416194-5A73-25CA-B88C-35B8D2EB48F7}"/>
                </a:ext>
              </a:extLst>
            </p:cNvPr>
            <p:cNvPicPr>
              <a:picLocks noChangeAspect="1"/>
            </p:cNvPicPr>
            <p:nvPr/>
          </p:nvPicPr>
          <p:blipFill>
            <a:blip r:embed="rId2"/>
            <a:stretch>
              <a:fillRect/>
            </a:stretch>
          </p:blipFill>
          <p:spPr>
            <a:xfrm>
              <a:off x="1165500" y="1008345"/>
              <a:ext cx="9861000" cy="5849655"/>
            </a:xfrm>
            <a:prstGeom prst="rect">
              <a:avLst/>
            </a:prstGeom>
          </p:spPr>
        </p:pic>
        <p:sp>
          <p:nvSpPr>
            <p:cNvPr id="2" name="TextBox 1">
              <a:extLst>
                <a:ext uri="{FF2B5EF4-FFF2-40B4-BE49-F238E27FC236}">
                  <a16:creationId xmlns:a16="http://schemas.microsoft.com/office/drawing/2014/main" id="{DDD6CA5F-813A-A2BD-37B9-9880C75BDDBB}"/>
                </a:ext>
              </a:extLst>
            </p:cNvPr>
            <p:cNvSpPr txBox="1"/>
            <p:nvPr/>
          </p:nvSpPr>
          <p:spPr>
            <a:xfrm>
              <a:off x="237325" y="509551"/>
              <a:ext cx="5147435" cy="369332"/>
            </a:xfrm>
            <a:prstGeom prst="rect">
              <a:avLst/>
            </a:prstGeom>
            <a:noFill/>
          </p:spPr>
          <p:txBody>
            <a:bodyPr wrap="none" rtlCol="0">
              <a:spAutoFit/>
            </a:bodyPr>
            <a:lstStyle/>
            <a:p>
              <a:r>
                <a:rPr lang="en-GB" dirty="0"/>
                <a:t>Access</a:t>
              </a:r>
              <a:r>
                <a:rPr lang="ro-RO" dirty="0"/>
                <a:t> </a:t>
              </a:r>
              <a:r>
                <a:rPr lang="ro-RO" dirty="0">
                  <a:hlinkClick r:id="rId3"/>
                </a:rPr>
                <a:t>https://opendata.openscience.ubbcluj.ro</a:t>
              </a:r>
              <a:r>
                <a:rPr lang="ro-RO" dirty="0"/>
                <a:t>  </a:t>
              </a:r>
              <a:endParaRPr lang="en-GB" dirty="0"/>
            </a:p>
          </p:txBody>
        </p:sp>
        <p:sp>
          <p:nvSpPr>
            <p:cNvPr id="3" name="TextBox 2">
              <a:extLst>
                <a:ext uri="{FF2B5EF4-FFF2-40B4-BE49-F238E27FC236}">
                  <a16:creationId xmlns:a16="http://schemas.microsoft.com/office/drawing/2014/main" id="{49A3F095-F248-A63D-B271-0E7E140C9833}"/>
                </a:ext>
              </a:extLst>
            </p:cNvPr>
            <p:cNvSpPr txBox="1"/>
            <p:nvPr/>
          </p:nvSpPr>
          <p:spPr>
            <a:xfrm>
              <a:off x="8240032" y="509551"/>
              <a:ext cx="2786468" cy="369332"/>
            </a:xfrm>
            <a:prstGeom prst="rect">
              <a:avLst/>
            </a:prstGeom>
            <a:noFill/>
          </p:spPr>
          <p:txBody>
            <a:bodyPr wrap="none" rtlCol="0">
              <a:spAutoFit/>
            </a:bodyPr>
            <a:lstStyle/>
            <a:p>
              <a:r>
                <a:rPr lang="en-GB" dirty="0"/>
                <a:t>Click on </a:t>
              </a:r>
              <a:r>
                <a:rPr lang="ro-RO" b="1" dirty="0"/>
                <a:t>Sign In / Register</a:t>
              </a:r>
              <a:endParaRPr lang="en-GB" b="1" dirty="0"/>
            </a:p>
          </p:txBody>
        </p:sp>
        <p:cxnSp>
          <p:nvCxnSpPr>
            <p:cNvPr id="6" name="Straight Arrow Connector 5">
              <a:extLst>
                <a:ext uri="{FF2B5EF4-FFF2-40B4-BE49-F238E27FC236}">
                  <a16:creationId xmlns:a16="http://schemas.microsoft.com/office/drawing/2014/main" id="{BA04EA90-30EA-0BD1-D7CA-907C7137ECAE}"/>
                </a:ext>
              </a:extLst>
            </p:cNvPr>
            <p:cNvCxnSpPr>
              <a:cxnSpLocks/>
            </p:cNvCxnSpPr>
            <p:nvPr/>
          </p:nvCxnSpPr>
          <p:spPr>
            <a:xfrm>
              <a:off x="5374718" y="760837"/>
              <a:ext cx="721282" cy="1180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71189B0-51DE-0BAE-E0EE-A04C1DC649DF}"/>
                </a:ext>
              </a:extLst>
            </p:cNvPr>
            <p:cNvCxnSpPr>
              <a:cxnSpLocks/>
            </p:cNvCxnSpPr>
            <p:nvPr/>
          </p:nvCxnSpPr>
          <p:spPr>
            <a:xfrm flipH="1">
              <a:off x="10126937" y="878883"/>
              <a:ext cx="649255" cy="9987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602A51FB-E751-BD70-515E-5FE0FD30DD39}"/>
                </a:ext>
              </a:extLst>
            </p:cNvPr>
            <p:cNvSpPr/>
            <p:nvPr/>
          </p:nvSpPr>
          <p:spPr>
            <a:xfrm>
              <a:off x="8962516" y="1877661"/>
              <a:ext cx="1644990" cy="5171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BF5A387-6842-BFB5-90D7-CADFB97446D8}"/>
                </a:ext>
              </a:extLst>
            </p:cNvPr>
            <p:cNvSpPr/>
            <p:nvPr/>
          </p:nvSpPr>
          <p:spPr>
            <a:xfrm>
              <a:off x="6096000" y="844290"/>
              <a:ext cx="1644990" cy="5171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10869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6E06-E27A-DCDB-769A-C80D7B45ED56}"/>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D4ED2BA6-FE75-7DD8-4112-7FF1F8CD2DFC}"/>
              </a:ext>
            </a:extLst>
          </p:cNvPr>
          <p:cNvPicPr>
            <a:picLocks noChangeAspect="1"/>
          </p:cNvPicPr>
          <p:nvPr/>
        </p:nvPicPr>
        <p:blipFill>
          <a:blip r:embed="rId2"/>
          <a:stretch>
            <a:fillRect/>
          </a:stretch>
        </p:blipFill>
        <p:spPr>
          <a:xfrm>
            <a:off x="1059872" y="1681439"/>
            <a:ext cx="10072255" cy="5023361"/>
          </a:xfrm>
          <a:prstGeom prst="rect">
            <a:avLst/>
          </a:prstGeom>
        </p:spPr>
      </p:pic>
      <p:sp>
        <p:nvSpPr>
          <p:cNvPr id="2" name="TextBox 1">
            <a:extLst>
              <a:ext uri="{FF2B5EF4-FFF2-40B4-BE49-F238E27FC236}">
                <a16:creationId xmlns:a16="http://schemas.microsoft.com/office/drawing/2014/main" id="{7B9CA63E-0DBE-D10A-5A2D-4D9F7FE9EADD}"/>
              </a:ext>
            </a:extLst>
          </p:cNvPr>
          <p:cNvSpPr txBox="1"/>
          <p:nvPr/>
        </p:nvSpPr>
        <p:spPr>
          <a:xfrm>
            <a:off x="713018" y="700476"/>
            <a:ext cx="10765961" cy="646331"/>
          </a:xfrm>
          <a:prstGeom prst="rect">
            <a:avLst/>
          </a:prstGeom>
          <a:noFill/>
        </p:spPr>
        <p:txBody>
          <a:bodyPr wrap="none" rtlCol="0">
            <a:spAutoFit/>
          </a:bodyPr>
          <a:lstStyle/>
          <a:p>
            <a:pPr lvl="0"/>
            <a:r>
              <a:rPr lang="en-GB" dirty="0">
                <a:solidFill>
                  <a:schemeClr val="dk1"/>
                </a:solidFill>
              </a:rPr>
              <a:t>After publication, the new project will be visible in the list of projects for both the authors and the members.</a:t>
            </a:r>
          </a:p>
          <a:p>
            <a:pPr lvl="0"/>
            <a:endParaRPr lang="en-GB" dirty="0">
              <a:solidFill>
                <a:schemeClr val="dk1"/>
              </a:solidFill>
            </a:endParaRPr>
          </a:p>
        </p:txBody>
      </p:sp>
      <p:cxnSp>
        <p:nvCxnSpPr>
          <p:cNvPr id="3" name="Straight Arrow Connector 2">
            <a:extLst>
              <a:ext uri="{FF2B5EF4-FFF2-40B4-BE49-F238E27FC236}">
                <a16:creationId xmlns:a16="http://schemas.microsoft.com/office/drawing/2014/main" id="{9F4A26E1-E9CD-4BB1-DFBA-4511B1FD21FE}"/>
              </a:ext>
            </a:extLst>
          </p:cNvPr>
          <p:cNvCxnSpPr>
            <a:cxnSpLocks/>
          </p:cNvCxnSpPr>
          <p:nvPr/>
        </p:nvCxnSpPr>
        <p:spPr>
          <a:xfrm flipH="1">
            <a:off x="3299791" y="1200647"/>
            <a:ext cx="1852654" cy="38137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78AD9C4-DBBB-4A15-C2AD-56DB13F15394}"/>
              </a:ext>
            </a:extLst>
          </p:cNvPr>
          <p:cNvCxnSpPr>
            <a:cxnSpLocks/>
          </p:cNvCxnSpPr>
          <p:nvPr/>
        </p:nvCxnSpPr>
        <p:spPr>
          <a:xfrm>
            <a:off x="3216164" y="5430741"/>
            <a:ext cx="0" cy="61626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6AEA129C-D952-1A2E-D53B-C270D816B790}"/>
              </a:ext>
            </a:extLst>
          </p:cNvPr>
          <p:cNvSpPr/>
          <p:nvPr/>
        </p:nvSpPr>
        <p:spPr>
          <a:xfrm>
            <a:off x="2622219" y="5076236"/>
            <a:ext cx="1355143" cy="2282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144361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5B819-A6E2-DA4E-ACFC-C0A54CDB3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A2681-889D-B197-7B87-96FED8B465B8}"/>
              </a:ext>
            </a:extLst>
          </p:cNvPr>
          <p:cNvSpPr>
            <a:spLocks noGrp="1"/>
          </p:cNvSpPr>
          <p:nvPr>
            <p:ph type="title"/>
          </p:nvPr>
        </p:nvSpPr>
        <p:spPr>
          <a:xfrm>
            <a:off x="1045029" y="1498475"/>
            <a:ext cx="10515600" cy="1844675"/>
          </a:xfrm>
        </p:spPr>
        <p:txBody>
          <a:bodyPr>
            <a:normAutofit fontScale="90000"/>
          </a:bodyPr>
          <a:lstStyle/>
          <a:p>
            <a:pPr algn="ctr"/>
            <a:br>
              <a:rPr lang="en-RO" dirty="0"/>
            </a:br>
            <a:br>
              <a:rPr lang="en-RO" dirty="0"/>
            </a:br>
            <a:br>
              <a:rPr lang="en-RO" dirty="0"/>
            </a:br>
            <a:endParaRPr lang="en-RO" dirty="0"/>
          </a:p>
        </p:txBody>
      </p:sp>
      <p:pic>
        <p:nvPicPr>
          <p:cNvPr id="1030" name="Picture 6">
            <a:extLst>
              <a:ext uri="{FF2B5EF4-FFF2-40B4-BE49-F238E27FC236}">
                <a16:creationId xmlns:a16="http://schemas.microsoft.com/office/drawing/2014/main" id="{CDE29C4E-973E-E8ED-74EE-434D13E88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15" y="332363"/>
            <a:ext cx="3170902" cy="1604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3BF719-4705-B018-9EF3-70A39558E5FD}"/>
              </a:ext>
            </a:extLst>
          </p:cNvPr>
          <p:cNvPicPr>
            <a:picLocks noChangeAspect="1"/>
          </p:cNvPicPr>
          <p:nvPr/>
        </p:nvPicPr>
        <p:blipFill>
          <a:blip r:embed="rId3"/>
          <a:srcRect t="30733" b="28221"/>
          <a:stretch/>
        </p:blipFill>
        <p:spPr>
          <a:xfrm>
            <a:off x="7972868" y="281080"/>
            <a:ext cx="3587761" cy="1472635"/>
          </a:xfrm>
          <a:prstGeom prst="rect">
            <a:avLst/>
          </a:prstGeom>
        </p:spPr>
      </p:pic>
      <p:sp>
        <p:nvSpPr>
          <p:cNvPr id="3" name="TextBox 2">
            <a:extLst>
              <a:ext uri="{FF2B5EF4-FFF2-40B4-BE49-F238E27FC236}">
                <a16:creationId xmlns:a16="http://schemas.microsoft.com/office/drawing/2014/main" id="{77976AC5-5B37-A6E9-83CD-D3AE49AB624D}"/>
              </a:ext>
            </a:extLst>
          </p:cNvPr>
          <p:cNvSpPr txBox="1"/>
          <p:nvPr/>
        </p:nvSpPr>
        <p:spPr>
          <a:xfrm>
            <a:off x="0" y="2155863"/>
            <a:ext cx="12191999" cy="458074"/>
          </a:xfrm>
          <a:prstGeom prst="rect">
            <a:avLst/>
          </a:prstGeom>
          <a:noFill/>
        </p:spPr>
        <p:txBody>
          <a:bodyPr wrap="square" rtlCol="0">
            <a:spAutoFit/>
          </a:bodyPr>
          <a:lstStyle/>
          <a:p>
            <a:pPr algn="ctr">
              <a:defRPr/>
            </a:pPr>
            <a:r>
              <a:rPr lang="ro-RO" sz="2400" b="1" dirty="0">
                <a:solidFill>
                  <a:prstClr val="black"/>
                </a:solidFill>
                <a:latin typeface="Aptos" panose="02110004020202020204"/>
              </a:rPr>
              <a:t>5</a:t>
            </a:r>
            <a:r>
              <a:rPr kumimoji="0" lang="ro-RO"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en-GB" sz="2400" b="1" dirty="0"/>
              <a:t>Usage Policies for the </a:t>
            </a:r>
            <a:r>
              <a:rPr lang="ro-RO" sz="2400" b="1" dirty="0">
                <a:hlinkClick r:id="rId4"/>
              </a:rPr>
              <a:t>DCD-UBB</a:t>
            </a:r>
            <a:r>
              <a:rPr lang="en-GB" sz="2400" b="1" dirty="0"/>
              <a:t> Data Repository</a:t>
            </a:r>
            <a:endParaRPr lang="ro-RO" sz="2400" b="1" dirty="0"/>
          </a:p>
        </p:txBody>
      </p:sp>
      <p:pic>
        <p:nvPicPr>
          <p:cNvPr id="5" name="Picture 4" descr="A screenshot of a computer&#10;&#10;AI-generated content may be incorrect.">
            <a:extLst>
              <a:ext uri="{FF2B5EF4-FFF2-40B4-BE49-F238E27FC236}">
                <a16:creationId xmlns:a16="http://schemas.microsoft.com/office/drawing/2014/main" id="{1DC2629B-7C09-3201-E0AF-82AF8C99569A}"/>
              </a:ext>
            </a:extLst>
          </p:cNvPr>
          <p:cNvPicPr>
            <a:picLocks noChangeAspect="1"/>
          </p:cNvPicPr>
          <p:nvPr/>
        </p:nvPicPr>
        <p:blipFill>
          <a:blip r:embed="rId5"/>
          <a:srcRect t="4720"/>
          <a:stretch/>
        </p:blipFill>
        <p:spPr>
          <a:xfrm>
            <a:off x="3024714" y="2836996"/>
            <a:ext cx="5917274" cy="3344531"/>
          </a:xfrm>
          <a:prstGeom prst="rect">
            <a:avLst/>
          </a:prstGeom>
        </p:spPr>
      </p:pic>
      <p:sp>
        <p:nvSpPr>
          <p:cNvPr id="7" name="TextBox 6">
            <a:extLst>
              <a:ext uri="{FF2B5EF4-FFF2-40B4-BE49-F238E27FC236}">
                <a16:creationId xmlns:a16="http://schemas.microsoft.com/office/drawing/2014/main" id="{73DFC646-C0E0-F500-7168-29790B9B3D29}"/>
              </a:ext>
            </a:extLst>
          </p:cNvPr>
          <p:cNvSpPr txBox="1"/>
          <p:nvPr/>
        </p:nvSpPr>
        <p:spPr>
          <a:xfrm>
            <a:off x="10037523" y="6141178"/>
            <a:ext cx="2050093" cy="458074"/>
          </a:xfrm>
          <a:prstGeom prst="rect">
            <a:avLst/>
          </a:prstGeom>
          <a:noFill/>
        </p:spPr>
        <p:txBody>
          <a:bodyPr wrap="square">
            <a:spAutoFit/>
          </a:bodyPr>
          <a:lstStyle/>
          <a:p>
            <a:pPr algn="just">
              <a:lnSpc>
                <a:spcPct val="150000"/>
              </a:lnSpc>
            </a:pPr>
            <a:r>
              <a:rPr lang="ro-RO" sz="1800" kern="100" dirty="0">
                <a:effectLst/>
                <a:latin typeface="Times New Roman" panose="02020603050405020304" pitchFamily="18" charset="0"/>
                <a:ea typeface="Aptos" panose="020B0004020202020204" pitchFamily="34" charset="0"/>
                <a:cs typeface="Times New Roman" panose="02020603050405020304" pitchFamily="18" charset="0"/>
              </a:rPr>
              <a:t>v. 0.3, 12.03.2025</a:t>
            </a:r>
            <a:endParaRPr lang="en-GB"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40501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E95CE1-10DF-0B8D-EF93-793D2C5D1EAE}"/>
              </a:ext>
            </a:extLst>
          </p:cNvPr>
          <p:cNvSpPr>
            <a:spLocks noGrp="1"/>
          </p:cNvSpPr>
          <p:nvPr>
            <p:ph idx="1"/>
          </p:nvPr>
        </p:nvSpPr>
        <p:spPr>
          <a:xfrm>
            <a:off x="539750" y="612775"/>
            <a:ext cx="10515600" cy="4351338"/>
          </a:xfrm>
        </p:spPr>
        <p:txBody>
          <a:bodyPr/>
          <a:lstStyle/>
          <a:p>
            <a:pPr lvl="0" algn="just">
              <a:spcBef>
                <a:spcPts val="0"/>
              </a:spcBef>
              <a:buClr>
                <a:srgbClr val="000000"/>
              </a:buClr>
              <a:buSzPts val="1800"/>
              <a:buNone/>
            </a:pPr>
            <a:r>
              <a:rPr lang="en-GB" sz="1800" b="1" dirty="0">
                <a:solidFill>
                  <a:srgbClr val="000000"/>
                </a:solidFill>
                <a:ea typeface="Times New Roman"/>
                <a:cs typeface="Times New Roman"/>
                <a:sym typeface="Times New Roman"/>
              </a:rPr>
              <a:t>1. Introduction and overview</a:t>
            </a:r>
            <a:endParaRPr lang="en-GB" sz="1800" dirty="0">
              <a:solidFill>
                <a:srgbClr val="000000"/>
              </a:solidFill>
              <a:ea typeface="Times New Roman"/>
              <a:cs typeface="Times New Roman"/>
              <a:sym typeface="Times New Roman"/>
            </a:endParaRPr>
          </a:p>
          <a:p>
            <a:pPr lvl="0" algn="just">
              <a:buClr>
                <a:schemeClr val="dk1"/>
              </a:buClr>
              <a:buSzPts val="1800"/>
              <a:buNone/>
            </a:pPr>
            <a:endParaRPr lang="en-GB" sz="1800" dirty="0">
              <a:solidFill>
                <a:srgbClr val="000000"/>
              </a:solidFill>
              <a:ea typeface="Arial"/>
              <a:cs typeface="Arial"/>
              <a:sym typeface="Arial"/>
            </a:endParaRPr>
          </a:p>
          <a:p>
            <a:pPr marL="34200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Repository name</a:t>
            </a:r>
            <a:r>
              <a:rPr lang="en-GB" sz="1800" dirty="0">
                <a:solidFill>
                  <a:srgbClr val="000000"/>
                </a:solidFill>
                <a:ea typeface="Times New Roman"/>
                <a:cs typeface="Times New Roman"/>
                <a:sym typeface="Times New Roman"/>
              </a:rPr>
              <a:t>: Digital Commons Data – UBB (DCD-UBB)</a:t>
            </a:r>
            <a:endParaRPr lang="en-GB" sz="1800" dirty="0">
              <a:ea typeface="Times New Roman"/>
              <a:cs typeface="Times New Roman"/>
              <a:sym typeface="Times New Roman"/>
            </a:endParaRPr>
          </a:p>
          <a:p>
            <a:pPr marL="342000" indent="-285750" algn="just">
              <a:lnSpc>
                <a:spcPct val="150000"/>
              </a:lnSpc>
              <a:buClr>
                <a:schemeClr val="dk1"/>
              </a:buClr>
              <a:buSzPct val="100000"/>
            </a:pPr>
            <a:r>
              <a:rPr lang="en-GB" sz="1800" b="1" dirty="0">
                <a:ea typeface="Times New Roman"/>
                <a:cs typeface="Times New Roman"/>
                <a:sym typeface="Times New Roman"/>
              </a:rPr>
              <a:t>Description of the repository</a:t>
            </a:r>
            <a:r>
              <a:rPr lang="en-GB" sz="1800" dirty="0">
                <a:ea typeface="Times New Roman"/>
                <a:cs typeface="Times New Roman"/>
                <a:sym typeface="Times New Roman"/>
              </a:rPr>
              <a:t>: Digital Commons Data - UBB is a storage platform for scientific data made available to the University Babeș-Bolyai Cluj-Napoca (UBB), for a fee, by Elsevier.</a:t>
            </a:r>
          </a:p>
          <a:p>
            <a:pPr marL="34200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Coordinator</a:t>
            </a:r>
            <a:r>
              <a:rPr lang="en-GB" sz="1800" dirty="0">
                <a:solidFill>
                  <a:srgbClr val="000000"/>
                </a:solidFill>
                <a:ea typeface="Times New Roman"/>
                <a:cs typeface="Times New Roman"/>
                <a:sym typeface="Times New Roman"/>
              </a:rPr>
              <a:t>: Lector Dr. Vlad Popovici</a:t>
            </a:r>
          </a:p>
          <a:p>
            <a:pPr marL="34200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Scope of the repository:</a:t>
            </a:r>
            <a:r>
              <a:rPr lang="en-GB" sz="1800" dirty="0">
                <a:solidFill>
                  <a:srgbClr val="000000"/>
                </a:solidFill>
                <a:ea typeface="Times New Roman"/>
                <a:cs typeface="Times New Roman"/>
                <a:sym typeface="Times New Roman"/>
              </a:rPr>
              <a:t> collection, storage and sharing of scientific datasets from all academic domains, in compliance with the legal and ethical requirements contained in the UBB Data Privacy Policy.</a:t>
            </a:r>
          </a:p>
          <a:p>
            <a:pPr marL="0" lvl="0" indent="0">
              <a:buClr>
                <a:schemeClr val="dk1"/>
              </a:buClr>
              <a:buSzPts val="2800"/>
              <a:buNone/>
            </a:pPr>
            <a:endParaRPr lang="en-GB" sz="1800" dirty="0"/>
          </a:p>
        </p:txBody>
      </p:sp>
    </p:spTree>
    <p:extLst>
      <p:ext uri="{BB962C8B-B14F-4D97-AF65-F5344CB8AC3E}">
        <p14:creationId xmlns:p14="http://schemas.microsoft.com/office/powerpoint/2010/main" val="3517890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089F4AF-24E7-46C3-EA0B-59D05F70B173}"/>
              </a:ext>
            </a:extLst>
          </p:cNvPr>
          <p:cNvSpPr txBox="1">
            <a:spLocks/>
          </p:cNvSpPr>
          <p:nvPr/>
        </p:nvSpPr>
        <p:spPr>
          <a:xfrm>
            <a:off x="539750" y="525397"/>
            <a:ext cx="10515600" cy="468636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40000"/>
              </a:lnSpc>
              <a:spcBef>
                <a:spcPts val="0"/>
              </a:spcBef>
              <a:buClr>
                <a:srgbClr val="000000"/>
              </a:buClr>
              <a:buSzPct val="100000"/>
              <a:buFont typeface="Arial" panose="020B0604020202020204" pitchFamily="34" charset="0"/>
              <a:buNone/>
            </a:pPr>
            <a:r>
              <a:rPr lang="en-GB" sz="2100" b="1" dirty="0">
                <a:solidFill>
                  <a:srgbClr val="000000"/>
                </a:solidFill>
                <a:ea typeface="Times New Roman"/>
                <a:cs typeface="Times New Roman"/>
                <a:sym typeface="Times New Roman"/>
              </a:rPr>
              <a:t>2. Good practices in scientific research</a:t>
            </a:r>
            <a:endParaRPr lang="en-GB" sz="2100" dirty="0"/>
          </a:p>
          <a:p>
            <a:pPr marL="342000" indent="-342900" algn="just">
              <a:lnSpc>
                <a:spcPct val="150000"/>
              </a:lnSpc>
              <a:buClr>
                <a:srgbClr val="000000"/>
              </a:buClr>
              <a:buSzPct val="100000"/>
            </a:pPr>
            <a:r>
              <a:rPr lang="en-GB" sz="1900" b="1" dirty="0">
                <a:solidFill>
                  <a:srgbClr val="000000"/>
                </a:solidFill>
                <a:ea typeface="Times New Roman"/>
                <a:cs typeface="Times New Roman"/>
                <a:sym typeface="Times New Roman"/>
              </a:rPr>
              <a:t>National normative framework</a:t>
            </a:r>
            <a:r>
              <a:rPr lang="en-GB" sz="1900" dirty="0">
                <a:solidFill>
                  <a:srgbClr val="000000"/>
                </a:solidFill>
                <a:ea typeface="Times New Roman"/>
                <a:cs typeface="Times New Roman"/>
                <a:sym typeface="Times New Roman"/>
              </a:rPr>
              <a:t>: as datasets are the results of scientific research activities and support this type of activities, we recommend that any research, whether it produces or only uses datasets, should be preceded by familiarization with good practices in the field, as they are regulated at national level (e.g., the Guide for integrity in scientific research, the Framework Code of Ethics and University Deontology) and internally, at UBB level (e.g., the Framework Code of Ethics and University Deontology, the recommendations of the Scientific Council of UBB).</a:t>
            </a:r>
          </a:p>
          <a:p>
            <a:pPr marL="342000" indent="-342900" algn="just">
              <a:lnSpc>
                <a:spcPct val="150000"/>
              </a:lnSpc>
              <a:buClr>
                <a:srgbClr val="000000"/>
              </a:buClr>
              <a:buSzPct val="100000"/>
            </a:pPr>
            <a:r>
              <a:rPr lang="en-GB" sz="1900" b="1" dirty="0">
                <a:solidFill>
                  <a:srgbClr val="000000"/>
                </a:solidFill>
                <a:ea typeface="Times New Roman"/>
                <a:cs typeface="Times New Roman"/>
                <a:sym typeface="Times New Roman"/>
              </a:rPr>
              <a:t>International regulatory framework</a:t>
            </a:r>
            <a:r>
              <a:rPr lang="en-GB" sz="1900" dirty="0">
                <a:solidFill>
                  <a:srgbClr val="000000"/>
                </a:solidFill>
                <a:ea typeface="Times New Roman"/>
                <a:cs typeface="Times New Roman"/>
                <a:sym typeface="Times New Roman"/>
              </a:rPr>
              <a:t>: we recommend, prior to the research, familiarizing yourself with the specific requirements of the scientific journals/publishers in which you intend to publish your results, especially those related to obtaining ethical approvals and those related to data collection and management. The use of checklists from international institutions may be useful in this respect (e.g., </a:t>
            </a:r>
            <a:r>
              <a:rPr lang="en-GB" sz="1900" u="sng" dirty="0">
                <a:solidFill>
                  <a:srgbClr val="000000"/>
                </a:solidFill>
                <a:ea typeface="Times New Roman"/>
                <a:cs typeface="Times New Roman"/>
                <a:sym typeface="Times New Roman"/>
                <a:hlinkClick r:id="rId2">
                  <a:extLst>
                    <a:ext uri="{A12FA001-AC4F-418D-AE19-62706E023703}">
                      <ahyp:hlinkClr xmlns:ahyp="http://schemas.microsoft.com/office/drawing/2018/hyperlinkcolor" val="tx"/>
                    </a:ext>
                  </a:extLst>
                </a:hlinkClick>
              </a:rPr>
              <a:t>U.K. Research Integrity Office</a:t>
            </a:r>
            <a:r>
              <a:rPr lang="en-GB" sz="1900" dirty="0">
                <a:solidFill>
                  <a:srgbClr val="000000"/>
                </a:solidFill>
                <a:ea typeface="Times New Roman"/>
                <a:cs typeface="Times New Roman"/>
                <a:sym typeface="Times New Roman"/>
              </a:rPr>
              <a:t>; </a:t>
            </a:r>
            <a:r>
              <a:rPr lang="en-GB" sz="1900" u="sng" dirty="0">
                <a:solidFill>
                  <a:srgbClr val="000000"/>
                </a:solidFill>
                <a:ea typeface="Times New Roman"/>
                <a:cs typeface="Times New Roman"/>
                <a:sym typeface="Times New Roman"/>
                <a:hlinkClick r:id="rId3">
                  <a:extLst>
                    <a:ext uri="{A12FA001-AC4F-418D-AE19-62706E023703}">
                      <ahyp:hlinkClr xmlns:ahyp="http://schemas.microsoft.com/office/drawing/2018/hyperlinkcolor" val="tx"/>
                    </a:ext>
                  </a:extLst>
                </a:hlinkClick>
              </a:rPr>
              <a:t>University of Cambridge, Good Research Practice Checklist</a:t>
            </a:r>
            <a:r>
              <a:rPr lang="en-GB" sz="1900" dirty="0">
                <a:solidFill>
                  <a:srgbClr val="000000"/>
                </a:solidFill>
                <a:ea typeface="Times New Roman"/>
                <a:cs typeface="Times New Roman"/>
                <a:sym typeface="Times New Roman"/>
              </a:rPr>
              <a:t>; </a:t>
            </a:r>
            <a:r>
              <a:rPr lang="en-GB" sz="1900" u="sng" dirty="0">
                <a:solidFill>
                  <a:srgbClr val="000000"/>
                </a:solidFill>
                <a:ea typeface="Times New Roman"/>
                <a:cs typeface="Times New Roman"/>
                <a:sym typeface="Times New Roman"/>
                <a:hlinkClick r:id="rId4">
                  <a:extLst>
                    <a:ext uri="{A12FA001-AC4F-418D-AE19-62706E023703}">
                      <ahyp:hlinkClr xmlns:ahyp="http://schemas.microsoft.com/office/drawing/2018/hyperlinkcolor" val="tx"/>
                    </a:ext>
                  </a:extLst>
                </a:hlinkClick>
              </a:rPr>
              <a:t>Harvard University, Researchers Checklist</a:t>
            </a:r>
            <a:r>
              <a:rPr lang="en-GB" sz="1900" dirty="0">
                <a:solidFill>
                  <a:srgbClr val="000000"/>
                </a:solidFill>
                <a:ea typeface="Times New Roman"/>
                <a:cs typeface="Times New Roman"/>
                <a:sym typeface="Times New Roman"/>
              </a:rPr>
              <a:t>).</a:t>
            </a:r>
          </a:p>
          <a:p>
            <a:pPr marL="0" indent="0">
              <a:buClr>
                <a:schemeClr val="dk1"/>
              </a:buClr>
              <a:buSzPct val="100000"/>
              <a:buFont typeface="Arial" panose="020B0604020202020204" pitchFamily="34" charset="0"/>
              <a:buNone/>
            </a:pPr>
            <a:endParaRPr lang="en-GB" sz="1800" dirty="0"/>
          </a:p>
        </p:txBody>
      </p:sp>
    </p:spTree>
    <p:extLst>
      <p:ext uri="{BB962C8B-B14F-4D97-AF65-F5344CB8AC3E}">
        <p14:creationId xmlns:p14="http://schemas.microsoft.com/office/powerpoint/2010/main" val="603735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AFEB65-2EFF-4A97-16F1-9745149973BB}"/>
              </a:ext>
            </a:extLst>
          </p:cNvPr>
          <p:cNvSpPr>
            <a:spLocks noGrp="1"/>
          </p:cNvSpPr>
          <p:nvPr>
            <p:ph idx="1"/>
          </p:nvPr>
        </p:nvSpPr>
        <p:spPr>
          <a:xfrm>
            <a:off x="539750" y="612384"/>
            <a:ext cx="10515600" cy="5462979"/>
          </a:xfrm>
        </p:spPr>
        <p:txBody>
          <a:bodyPr>
            <a:normAutofit lnSpcReduction="10000"/>
          </a:bodyPr>
          <a:lstStyle/>
          <a:p>
            <a:pPr marL="0" lvl="0" algn="just">
              <a:spcBef>
                <a:spcPts val="0"/>
              </a:spcBef>
              <a:buClr>
                <a:srgbClr val="000000"/>
              </a:buClr>
              <a:buSzPts val="1800"/>
              <a:buNone/>
            </a:pPr>
            <a:r>
              <a:rPr lang="en-GB" sz="1800" b="1" dirty="0">
                <a:solidFill>
                  <a:srgbClr val="000000"/>
                </a:solidFill>
                <a:ea typeface="Times New Roman"/>
                <a:cs typeface="Times New Roman"/>
                <a:sym typeface="Times New Roman"/>
              </a:rPr>
              <a:t>3. Data collection</a:t>
            </a:r>
            <a:endParaRPr lang="en-GB" sz="1800" b="1" dirty="0">
              <a:ea typeface="Times New Roman"/>
              <a:cs typeface="Times New Roman"/>
              <a:sym typeface="Times New Roman"/>
            </a:endParaRPr>
          </a:p>
          <a:p>
            <a:pPr marL="34200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Types of data</a:t>
            </a:r>
            <a:r>
              <a:rPr lang="en-GB" sz="1800" dirty="0">
                <a:solidFill>
                  <a:srgbClr val="000000"/>
                </a:solidFill>
                <a:ea typeface="Times New Roman"/>
                <a:cs typeface="Times New Roman"/>
                <a:sym typeface="Times New Roman"/>
              </a:rPr>
              <a:t>: scientific datasets from a variety of fields, including but not limited to: experimental, statistical, observational data, transcripts and datasets obtained by compiling information from primary or secondary sources, images or audio-visual data. </a:t>
            </a:r>
            <a:endParaRPr lang="en-GB" sz="1800" dirty="0">
              <a:solidFill>
                <a:srgbClr val="000000"/>
              </a:solidFill>
              <a:ea typeface="Arial"/>
              <a:cs typeface="Arial"/>
              <a:sym typeface="Arial"/>
            </a:endParaRPr>
          </a:p>
          <a:p>
            <a:pPr marL="34200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Sources of data</a:t>
            </a:r>
            <a:r>
              <a:rPr lang="en-GB" sz="1800" dirty="0">
                <a:solidFill>
                  <a:srgbClr val="000000"/>
                </a:solidFill>
                <a:ea typeface="Times New Roman"/>
                <a:cs typeface="Times New Roman"/>
                <a:sym typeface="Times New Roman"/>
              </a:rPr>
              <a:t>: individual or collaborative research by members of the UBB community, internal teaching and research structures (faculties, </a:t>
            </a:r>
            <a:r>
              <a:rPr lang="en-GB" sz="1800" dirty="0" err="1">
                <a:solidFill>
                  <a:srgbClr val="000000"/>
                </a:solidFill>
                <a:ea typeface="Times New Roman"/>
                <a:cs typeface="Times New Roman"/>
                <a:sym typeface="Times New Roman"/>
              </a:rPr>
              <a:t>centers</a:t>
            </a:r>
            <a:r>
              <a:rPr lang="en-GB" sz="1800" dirty="0">
                <a:solidFill>
                  <a:srgbClr val="000000"/>
                </a:solidFill>
                <a:ea typeface="Times New Roman"/>
                <a:cs typeface="Times New Roman"/>
                <a:sym typeface="Times New Roman"/>
              </a:rPr>
              <a:t>, research units), teams of research projects carried out under the aegis of UBB, external specialists (national or international) who carry out research activities in collaboration with members of the UBB community or within the framework of projects carried out under the aegis of UBB.</a:t>
            </a:r>
          </a:p>
          <a:p>
            <a:pPr marL="34200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Previous publication</a:t>
            </a:r>
            <a:r>
              <a:rPr lang="en-GB" sz="1800" dirty="0">
                <a:solidFill>
                  <a:srgbClr val="000000"/>
                </a:solidFill>
                <a:ea typeface="Times New Roman"/>
                <a:cs typeface="Times New Roman"/>
                <a:sym typeface="Times New Roman"/>
              </a:rPr>
              <a:t>: Datasets must not have been previously published. Datasets that already have a DOI in another data repository are not accepted. Updated versions of other datasets may be published only with a detailed description of the updates in the corresponding README file and with the dataset they update indicated by its DOI or identifier</a:t>
            </a:r>
            <a:endParaRPr lang="en-GB" sz="1800" dirty="0"/>
          </a:p>
        </p:txBody>
      </p:sp>
    </p:spTree>
    <p:extLst>
      <p:ext uri="{BB962C8B-B14F-4D97-AF65-F5344CB8AC3E}">
        <p14:creationId xmlns:p14="http://schemas.microsoft.com/office/powerpoint/2010/main" val="2112257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EBCE0-F2C5-93C4-46F2-380A2E30AF6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911A0C1-0A40-D5F1-8D9C-905E0C3075E7}"/>
              </a:ext>
            </a:extLst>
          </p:cNvPr>
          <p:cNvSpPr txBox="1">
            <a:spLocks/>
          </p:cNvSpPr>
          <p:nvPr/>
        </p:nvSpPr>
        <p:spPr>
          <a:xfrm>
            <a:off x="539750" y="466334"/>
            <a:ext cx="10515600" cy="5462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50000"/>
              </a:lnSpc>
              <a:spcBef>
                <a:spcPts val="0"/>
              </a:spcBef>
              <a:buClr>
                <a:srgbClr val="000000"/>
              </a:buClr>
              <a:buSzPts val="1800"/>
              <a:buFont typeface="Arial" panose="020B0604020202020204" pitchFamily="34" charset="0"/>
              <a:buNone/>
            </a:pPr>
            <a:r>
              <a:rPr lang="en-GB" sz="1800" b="1" dirty="0">
                <a:solidFill>
                  <a:srgbClr val="000000"/>
                </a:solidFill>
                <a:ea typeface="Times New Roman"/>
                <a:cs typeface="Times New Roman"/>
                <a:sym typeface="Times New Roman"/>
              </a:rPr>
              <a:t>3. Data collection</a:t>
            </a:r>
            <a:endParaRPr lang="en-GB" sz="1800" dirty="0">
              <a:ea typeface="Times New Roman"/>
              <a:cs typeface="Times New Roman"/>
              <a:sym typeface="Times New Roman"/>
            </a:endParaRPr>
          </a:p>
          <a:p>
            <a:pPr algn="just">
              <a:lnSpc>
                <a:spcPct val="150000"/>
              </a:lnSpc>
              <a:buClr>
                <a:srgbClr val="000000"/>
              </a:buClr>
              <a:buSzPct val="100000"/>
            </a:pPr>
            <a:r>
              <a:rPr lang="en-GB" sz="1800" b="1" dirty="0">
                <a:solidFill>
                  <a:srgbClr val="000000"/>
                </a:solidFill>
                <a:ea typeface="Times New Roman"/>
                <a:cs typeface="Times New Roman"/>
                <a:sym typeface="Times New Roman"/>
              </a:rPr>
              <a:t>Data Citation: </a:t>
            </a:r>
            <a:r>
              <a:rPr lang="en-GB" sz="1800" dirty="0">
                <a:solidFill>
                  <a:srgbClr val="000000"/>
                </a:solidFill>
                <a:ea typeface="Times New Roman"/>
                <a:cs typeface="Times New Roman"/>
                <a:sym typeface="Times New Roman"/>
              </a:rPr>
              <a:t>each dataset will necessarily contain information on the source of the data. </a:t>
            </a:r>
          </a:p>
          <a:p>
            <a:pPr algn="just">
              <a:lnSpc>
                <a:spcPct val="150000"/>
              </a:lnSpc>
              <a:buClr>
                <a:srgbClr val="000000"/>
              </a:buClr>
              <a:buSzPct val="100000"/>
            </a:pPr>
            <a:r>
              <a:rPr lang="en-GB" sz="1800" dirty="0">
                <a:solidFill>
                  <a:srgbClr val="000000"/>
                </a:solidFill>
                <a:ea typeface="Times New Roman"/>
                <a:cs typeface="Times New Roman"/>
                <a:sym typeface="Times New Roman"/>
              </a:rPr>
              <a:t>Depending on the type of data, the process of acquisition (generation/collection) and the specificity of the scientific domain, the source information may be integrated into the file containing the dataset, or into the associated README file (see below: Documentation and Metadata)</a:t>
            </a:r>
          </a:p>
          <a:p>
            <a:pPr algn="just">
              <a:lnSpc>
                <a:spcPct val="150000"/>
              </a:lnSpc>
              <a:buClr>
                <a:srgbClr val="000000"/>
              </a:buClr>
              <a:buSzPct val="100000"/>
            </a:pPr>
            <a:r>
              <a:rPr lang="en-GB" sz="1800" b="1" dirty="0">
                <a:solidFill>
                  <a:srgbClr val="000000"/>
                </a:solidFill>
                <a:ea typeface="Times New Roman"/>
                <a:cs typeface="Times New Roman"/>
                <a:sym typeface="Times New Roman"/>
              </a:rPr>
              <a:t>Data formats</a:t>
            </a:r>
            <a:r>
              <a:rPr lang="en-GB" sz="1800" dirty="0">
                <a:solidFill>
                  <a:srgbClr val="000000"/>
                </a:solidFill>
                <a:ea typeface="Times New Roman"/>
                <a:cs typeface="Times New Roman"/>
                <a:sym typeface="Times New Roman"/>
              </a:rPr>
              <a:t>: to ensure harmonization of datasets with FAIR principles, we recommend the use of formats that allow for re-use and integration in further research: </a:t>
            </a:r>
            <a:r>
              <a:rPr lang="en-GB" sz="1800" u="sng" dirty="0">
                <a:solidFill>
                  <a:srgbClr val="000000"/>
                </a:solidFill>
                <a:ea typeface="Times New Roman"/>
                <a:cs typeface="Times New Roman"/>
                <a:sym typeface="Times New Roman"/>
                <a:hlinkClick r:id="rId2">
                  <a:extLst>
                    <a:ext uri="{A12FA001-AC4F-418D-AE19-62706E023703}">
                      <ahyp:hlinkClr xmlns:ahyp="http://schemas.microsoft.com/office/drawing/2018/hyperlinkcolor" val="tx"/>
                    </a:ext>
                  </a:extLst>
                </a:hlinkClick>
              </a:rPr>
              <a:t>https://opendata.openscience.ubbcluj.ro/file-formats</a:t>
            </a:r>
            <a:r>
              <a:rPr lang="en-GB" sz="1800" dirty="0">
                <a:solidFill>
                  <a:srgbClr val="000000"/>
                </a:solidFill>
                <a:ea typeface="Times New Roman"/>
                <a:cs typeface="Times New Roman"/>
                <a:sym typeface="Times New Roman"/>
              </a:rPr>
              <a:t>.</a:t>
            </a:r>
          </a:p>
          <a:p>
            <a:pPr algn="just">
              <a:lnSpc>
                <a:spcPct val="150000"/>
              </a:lnSpc>
              <a:buClr>
                <a:srgbClr val="000000"/>
              </a:buClr>
              <a:buSzPct val="100000"/>
            </a:pPr>
            <a:r>
              <a:rPr lang="en-GB" sz="1800" b="1" dirty="0">
                <a:solidFill>
                  <a:srgbClr val="000000"/>
                </a:solidFill>
                <a:ea typeface="Times New Roman"/>
                <a:cs typeface="Times New Roman"/>
                <a:sym typeface="Times New Roman"/>
              </a:rPr>
              <a:t> Executable files</a:t>
            </a:r>
            <a:r>
              <a:rPr lang="en-GB" sz="1800" dirty="0">
                <a:solidFill>
                  <a:srgbClr val="000000"/>
                </a:solidFill>
                <a:ea typeface="Times New Roman"/>
                <a:cs typeface="Times New Roman"/>
                <a:sym typeface="Times New Roman"/>
              </a:rPr>
              <a:t>: uploading executable files is not supported.</a:t>
            </a:r>
          </a:p>
          <a:p>
            <a:pPr marL="0" indent="0" algn="just">
              <a:lnSpc>
                <a:spcPct val="150000"/>
              </a:lnSpc>
              <a:buClr>
                <a:schemeClr val="dk1"/>
              </a:buClr>
              <a:buSzPts val="1000"/>
              <a:buFont typeface="Arial" panose="020B0604020202020204" pitchFamily="34" charset="0"/>
              <a:buNone/>
            </a:pPr>
            <a:endParaRPr lang="en-GB" sz="1800" dirty="0">
              <a:solidFill>
                <a:srgbClr val="000000"/>
              </a:solidFill>
              <a:ea typeface="Times New Roman"/>
              <a:cs typeface="Times New Roman"/>
              <a:sym typeface="Times New Roman"/>
            </a:endParaRPr>
          </a:p>
          <a:p>
            <a:pPr marL="0" indent="0">
              <a:buClr>
                <a:schemeClr val="dk1"/>
              </a:buClr>
              <a:buSzPts val="2800"/>
              <a:buFont typeface="Arial" panose="020B0604020202020204" pitchFamily="34" charset="0"/>
              <a:buNone/>
            </a:pPr>
            <a:endParaRPr lang="en-GB" sz="1800" dirty="0"/>
          </a:p>
        </p:txBody>
      </p:sp>
    </p:spTree>
    <p:extLst>
      <p:ext uri="{BB962C8B-B14F-4D97-AF65-F5344CB8AC3E}">
        <p14:creationId xmlns:p14="http://schemas.microsoft.com/office/powerpoint/2010/main" val="1993759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13182-08B8-53DA-B55A-E0C29400F826}"/>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7241064-B7BE-CBAE-A6CB-112889A8F8F0}"/>
              </a:ext>
            </a:extLst>
          </p:cNvPr>
          <p:cNvSpPr>
            <a:spLocks noGrp="1"/>
          </p:cNvSpPr>
          <p:nvPr>
            <p:ph idx="1"/>
          </p:nvPr>
        </p:nvSpPr>
        <p:spPr>
          <a:xfrm>
            <a:off x="539750" y="466334"/>
            <a:ext cx="10515600" cy="5462979"/>
          </a:xfrm>
        </p:spPr>
        <p:txBody>
          <a:bodyPr>
            <a:normAutofit/>
          </a:bodyPr>
          <a:lstStyle/>
          <a:p>
            <a:pPr marL="0" lvl="0" algn="just">
              <a:lnSpc>
                <a:spcPct val="150000"/>
              </a:lnSpc>
              <a:spcBef>
                <a:spcPts val="0"/>
              </a:spcBef>
              <a:buClr>
                <a:srgbClr val="000000"/>
              </a:buClr>
              <a:buSzPts val="1800"/>
              <a:buNone/>
            </a:pPr>
            <a:r>
              <a:rPr lang="en-GB" sz="1800" b="1" dirty="0">
                <a:solidFill>
                  <a:srgbClr val="000000"/>
                </a:solidFill>
                <a:ea typeface="Times New Roman"/>
                <a:cs typeface="Times New Roman"/>
                <a:sym typeface="Times New Roman"/>
              </a:rPr>
              <a:t>3. Data collection</a:t>
            </a:r>
            <a:endParaRPr lang="en-GB" sz="1800" dirty="0">
              <a:ea typeface="Times New Roman"/>
              <a:cs typeface="Times New Roman"/>
              <a:sym typeface="Times New Roman"/>
            </a:endParaRPr>
          </a:p>
          <a:p>
            <a:pPr algn="just">
              <a:lnSpc>
                <a:spcPct val="150000"/>
              </a:lnSpc>
              <a:buClr>
                <a:srgbClr val="000000"/>
              </a:buClr>
              <a:buSzPct val="100000"/>
            </a:pPr>
            <a:r>
              <a:rPr lang="en-GB" sz="1800" b="1" dirty="0">
                <a:solidFill>
                  <a:srgbClr val="000000"/>
                </a:solidFill>
                <a:ea typeface="Times New Roman"/>
                <a:cs typeface="Times New Roman"/>
                <a:sym typeface="Times New Roman"/>
              </a:rPr>
              <a:t>Archived files</a:t>
            </a:r>
            <a:r>
              <a:rPr lang="en-GB" sz="1800" dirty="0">
                <a:solidFill>
                  <a:srgbClr val="000000"/>
                </a:solidFill>
                <a:ea typeface="Times New Roman"/>
                <a:cs typeface="Times New Roman"/>
                <a:sym typeface="Times New Roman"/>
              </a:rPr>
              <a:t>: it is recommended to avoid uploading files in archived format. If, for compelling reasons, it is necessary to upload data in archived format, it must be accompanied by a README file containing a general description of the contents of the archive and the reason for archiving.</a:t>
            </a:r>
          </a:p>
          <a:p>
            <a:pPr algn="just">
              <a:lnSpc>
                <a:spcPct val="150000"/>
              </a:lnSpc>
              <a:buClr>
                <a:srgbClr val="000000"/>
              </a:buClr>
              <a:buSzPct val="100000"/>
            </a:pPr>
            <a:r>
              <a:rPr lang="en-GB" sz="1800" b="1" dirty="0">
                <a:solidFill>
                  <a:srgbClr val="000000"/>
                </a:solidFill>
                <a:ea typeface="Times New Roman"/>
                <a:cs typeface="Times New Roman"/>
                <a:sym typeface="Times New Roman"/>
              </a:rPr>
              <a:t>Data sizes</a:t>
            </a:r>
            <a:r>
              <a:rPr lang="en-GB" sz="1800" dirty="0">
                <a:solidFill>
                  <a:srgbClr val="000000"/>
                </a:solidFill>
                <a:ea typeface="Times New Roman"/>
                <a:cs typeface="Times New Roman"/>
                <a:sym typeface="Times New Roman"/>
              </a:rPr>
              <a:t>: DCD-UBB allows the upload of datasets with a maximum size of 100 GB / dataset.</a:t>
            </a:r>
            <a:endParaRPr lang="en-GB" sz="1800" dirty="0"/>
          </a:p>
          <a:p>
            <a:pPr algn="just">
              <a:lnSpc>
                <a:spcPct val="150000"/>
              </a:lnSpc>
              <a:buClr>
                <a:srgbClr val="000000"/>
              </a:buClr>
              <a:buSzPct val="100000"/>
            </a:pPr>
            <a:r>
              <a:rPr lang="en-GB" sz="1800" b="1" dirty="0">
                <a:solidFill>
                  <a:srgbClr val="000000"/>
                </a:solidFill>
                <a:ea typeface="Times New Roman"/>
                <a:cs typeface="Times New Roman"/>
                <a:sym typeface="Times New Roman"/>
              </a:rPr>
              <a:t>Data moderation</a:t>
            </a:r>
            <a:r>
              <a:rPr lang="en-GB" sz="1800" dirty="0">
                <a:solidFill>
                  <a:srgbClr val="000000"/>
                </a:solidFill>
                <a:ea typeface="Times New Roman"/>
                <a:cs typeface="Times New Roman"/>
                <a:sym typeface="Times New Roman"/>
              </a:rPr>
              <a:t>: datasets proposed for hosting in DCD-UBB will be checked in advance by one of the moderators of the repository. In case technical, content or legal issues are identified that require additions, modifications or verifications, the author of the dataset will be notified to resolve them and the publication of the dataset will be conditional on the resolution of these issues.</a:t>
            </a:r>
            <a:endParaRPr lang="en-GB" sz="1800" dirty="0"/>
          </a:p>
          <a:p>
            <a:pPr marL="342900" lvl="0" indent="-279400" algn="just">
              <a:lnSpc>
                <a:spcPct val="150000"/>
              </a:lnSpc>
              <a:buClr>
                <a:schemeClr val="dk1"/>
              </a:buClr>
              <a:buSzPts val="1000"/>
              <a:buNone/>
            </a:pPr>
            <a:endParaRPr lang="en-GB" sz="1800" dirty="0"/>
          </a:p>
          <a:p>
            <a:pPr marL="0" lvl="0" indent="0">
              <a:buClr>
                <a:schemeClr val="dk1"/>
              </a:buClr>
              <a:buSzPts val="2800"/>
              <a:buNone/>
            </a:pPr>
            <a:endParaRPr lang="en-GB" sz="1800" dirty="0"/>
          </a:p>
        </p:txBody>
      </p:sp>
    </p:spTree>
    <p:extLst>
      <p:ext uri="{BB962C8B-B14F-4D97-AF65-F5344CB8AC3E}">
        <p14:creationId xmlns:p14="http://schemas.microsoft.com/office/powerpoint/2010/main" val="2029877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7B382-E406-1AB0-7142-7CD501312212}"/>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4A12AB6-3354-14FF-F4D1-009D315530C8}"/>
              </a:ext>
            </a:extLst>
          </p:cNvPr>
          <p:cNvSpPr txBox="1">
            <a:spLocks/>
          </p:cNvSpPr>
          <p:nvPr/>
        </p:nvSpPr>
        <p:spPr>
          <a:xfrm>
            <a:off x="539750" y="466333"/>
            <a:ext cx="10515600" cy="5462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50000"/>
              </a:lnSpc>
              <a:spcBef>
                <a:spcPts val="0"/>
              </a:spcBef>
              <a:buClr>
                <a:srgbClr val="000000"/>
              </a:buClr>
              <a:buSzPts val="1800"/>
              <a:buFont typeface="Arial" panose="020B0604020202020204" pitchFamily="34" charset="0"/>
              <a:buNone/>
            </a:pPr>
            <a:r>
              <a:rPr lang="en-GB" sz="1800" b="1" dirty="0">
                <a:solidFill>
                  <a:srgbClr val="000000"/>
                </a:solidFill>
                <a:ea typeface="Times New Roman"/>
                <a:cs typeface="Times New Roman"/>
                <a:sym typeface="Times New Roman"/>
              </a:rPr>
              <a:t>4. Data storage and security</a:t>
            </a:r>
            <a:endParaRPr lang="en-GB" sz="1800" dirty="0"/>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Storage location: </a:t>
            </a:r>
            <a:r>
              <a:rPr lang="en-GB" sz="1800" dirty="0">
                <a:solidFill>
                  <a:srgbClr val="000000"/>
                </a:solidFill>
                <a:ea typeface="Times New Roman"/>
                <a:cs typeface="Times New Roman"/>
                <a:sym typeface="Times New Roman"/>
              </a:rPr>
              <a:t>secure Amazon S3 servers, located in Ireland, provided by Elsevier.</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Backup plan: </a:t>
            </a:r>
            <a:r>
              <a:rPr lang="en-GB" sz="1800" dirty="0">
                <a:solidFill>
                  <a:srgbClr val="000000"/>
                </a:solidFill>
                <a:ea typeface="Times New Roman"/>
                <a:cs typeface="Times New Roman"/>
                <a:sym typeface="Times New Roman"/>
              </a:rPr>
              <a:t>automatic daily backup, with indefinite backups kept indefinitely via </a:t>
            </a:r>
            <a:r>
              <a:rPr lang="en-GB" sz="1800" u="sng" dirty="0">
                <a:solidFill>
                  <a:srgbClr val="000000"/>
                </a:solidFill>
                <a:ea typeface="Times New Roman"/>
                <a:cs typeface="Times New Roman"/>
                <a:sym typeface="Times New Roman"/>
                <a:hlinkClick r:id="rId2">
                  <a:extLst>
                    <a:ext uri="{A12FA001-AC4F-418D-AE19-62706E023703}">
                      <ahyp:hlinkClr xmlns:ahyp="http://schemas.microsoft.com/office/drawing/2018/hyperlinkcolor" val="tx"/>
                    </a:ext>
                  </a:extLst>
                </a:hlinkClick>
              </a:rPr>
              <a:t>Data Archiving and Network Service</a:t>
            </a:r>
            <a:r>
              <a:rPr lang="en-GB" sz="1800" dirty="0">
                <a:solidFill>
                  <a:srgbClr val="000000"/>
                </a:solidFill>
                <a:ea typeface="Times New Roman"/>
                <a:cs typeface="Times New Roman"/>
                <a:sym typeface="Times New Roman"/>
              </a:rPr>
              <a:t>, in the Netherlands. In the event of contract termination, all datasets in DCD-UBB will be automatically exported to </a:t>
            </a:r>
            <a:r>
              <a:rPr lang="en-GB" sz="1800" u="sng" dirty="0">
                <a:solidFill>
                  <a:srgbClr val="000000"/>
                </a:solidFill>
                <a:ea typeface="Times New Roman"/>
                <a:cs typeface="Times New Roman"/>
                <a:sym typeface="Times New Roman"/>
                <a:hlinkClick r:id="rId3">
                  <a:extLst>
                    <a:ext uri="{A12FA001-AC4F-418D-AE19-62706E023703}">
                      <ahyp:hlinkClr xmlns:ahyp="http://schemas.microsoft.com/office/drawing/2018/hyperlinkcolor" val="tx"/>
                    </a:ext>
                  </a:extLst>
                </a:hlinkClick>
              </a:rPr>
              <a:t>Mendeley Data</a:t>
            </a:r>
            <a:r>
              <a:rPr lang="en-GB" sz="1800" dirty="0">
                <a:solidFill>
                  <a:srgbClr val="000000"/>
                </a:solidFill>
                <a:ea typeface="Times New Roman"/>
                <a:cs typeface="Times New Roman"/>
                <a:sym typeface="Times New Roman"/>
              </a:rPr>
              <a:t> (repository also managed by Elsevier), following the same operational procedures as Digital Commons Data.</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Backup limitations:</a:t>
            </a:r>
            <a:r>
              <a:rPr lang="en-GB" sz="1800" dirty="0">
                <a:solidFill>
                  <a:srgbClr val="000000"/>
                </a:solidFill>
                <a:ea typeface="Times New Roman"/>
                <a:cs typeface="Times New Roman"/>
                <a:sym typeface="Times New Roman"/>
              </a:rPr>
              <a:t> when transferring datasets from DCD-UBB to Mendeley Data, the maximum limit of a dataset will be reduced to 10 GB. Datasets exceeding this size will be kept until the size is readjusted.</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Security measures:</a:t>
            </a:r>
            <a:r>
              <a:rPr lang="en-GB" sz="1800" dirty="0">
                <a:solidFill>
                  <a:srgbClr val="000000"/>
                </a:solidFill>
                <a:ea typeface="Times New Roman"/>
                <a:cs typeface="Times New Roman"/>
                <a:sym typeface="Times New Roman"/>
              </a:rPr>
              <a:t> the security of the platform is ensured by Elsevier. User access to the platform is controlled by authentication based on a UBB institutional account.</a:t>
            </a:r>
            <a:endParaRPr lang="en-GB" sz="1800" dirty="0"/>
          </a:p>
          <a:p>
            <a:pPr marL="0" indent="0">
              <a:buClr>
                <a:schemeClr val="dk1"/>
              </a:buClr>
              <a:buSzPts val="2800"/>
              <a:buFont typeface="Arial" panose="020B0604020202020204" pitchFamily="34" charset="0"/>
              <a:buNone/>
            </a:pPr>
            <a:endParaRPr lang="en-GB" sz="1800" dirty="0"/>
          </a:p>
        </p:txBody>
      </p:sp>
    </p:spTree>
    <p:extLst>
      <p:ext uri="{BB962C8B-B14F-4D97-AF65-F5344CB8AC3E}">
        <p14:creationId xmlns:p14="http://schemas.microsoft.com/office/powerpoint/2010/main" val="1578490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7C4D1-3816-72A0-578A-8F860F951BAA}"/>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B3DA0FD-B950-8275-185F-230B7A969A3E}"/>
              </a:ext>
            </a:extLst>
          </p:cNvPr>
          <p:cNvSpPr>
            <a:spLocks noGrp="1"/>
          </p:cNvSpPr>
          <p:nvPr>
            <p:ph idx="1"/>
          </p:nvPr>
        </p:nvSpPr>
        <p:spPr>
          <a:xfrm>
            <a:off x="539750" y="466333"/>
            <a:ext cx="10515600" cy="5462979"/>
          </a:xfrm>
        </p:spPr>
        <p:txBody>
          <a:bodyPr>
            <a:normAutofit/>
          </a:bodyPr>
          <a:lstStyle/>
          <a:p>
            <a:pPr marL="0" lvl="0" algn="just">
              <a:lnSpc>
                <a:spcPct val="150000"/>
              </a:lnSpc>
              <a:spcBef>
                <a:spcPts val="0"/>
              </a:spcBef>
              <a:buClr>
                <a:srgbClr val="000000"/>
              </a:buClr>
              <a:buSzPts val="1800"/>
              <a:buNone/>
            </a:pPr>
            <a:r>
              <a:rPr lang="en-GB" sz="1800" b="1" dirty="0">
                <a:solidFill>
                  <a:srgbClr val="000000"/>
                </a:solidFill>
                <a:ea typeface="Times New Roman"/>
                <a:cs typeface="Times New Roman"/>
                <a:sym typeface="Times New Roman"/>
              </a:rPr>
              <a:t>5. Documentation and metadata</a:t>
            </a:r>
            <a:endParaRPr lang="en-GB" sz="1800" dirty="0">
              <a:solidFill>
                <a:srgbClr val="000000"/>
              </a:solidFill>
              <a:ea typeface="Times New Roman"/>
              <a:cs typeface="Times New Roman"/>
              <a:sym typeface="Times New Roman"/>
            </a:endParaRP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General:</a:t>
            </a:r>
            <a:r>
              <a:rPr lang="en-GB" sz="1800" dirty="0">
                <a:solidFill>
                  <a:srgbClr val="000000"/>
                </a:solidFill>
                <a:ea typeface="Times New Roman"/>
                <a:cs typeface="Times New Roman"/>
                <a:sym typeface="Times New Roman"/>
              </a:rPr>
              <a:t> datasets are required to have an author(s) and a title. The data must be scholarly in nature and consist of structured information supporting the research, not published research results. The DCD-UBB is a data repository, not a repository of scientific publications.</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Documentation:</a:t>
            </a:r>
            <a:r>
              <a:rPr lang="en-GB" sz="1800" dirty="0">
                <a:solidFill>
                  <a:srgbClr val="000000"/>
                </a:solidFill>
                <a:ea typeface="Times New Roman"/>
                <a:cs typeface="Times New Roman"/>
                <a:sym typeface="Times New Roman"/>
              </a:rPr>
              <a:t> each dataset will include a README file describing the content, format, collection methodology and version. A new README file will be made for each subsequent version of a dataset.</a:t>
            </a:r>
            <a:endParaRPr lang="en-GB" sz="1800" dirty="0"/>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Data quality</a:t>
            </a:r>
            <a:r>
              <a:rPr lang="en-GB" sz="1800" dirty="0">
                <a:solidFill>
                  <a:srgbClr val="000000"/>
                </a:solidFill>
                <a:ea typeface="Times New Roman"/>
                <a:cs typeface="Times New Roman"/>
                <a:sym typeface="Times New Roman"/>
              </a:rPr>
              <a:t>: the consistency and quality of data collection will be checked by the author(s) before being made public, and the checking process will be documented. The application of data quality checking processes (e.g., calibration, sampling, repeated measurements, standardized data capture, data entry validation, peer review or representation using controlled vocabularies) will be explicitly mentioned in the README file of the dataset</a:t>
            </a:r>
            <a:endParaRPr lang="en-GB" sz="1800" dirty="0"/>
          </a:p>
        </p:txBody>
      </p:sp>
    </p:spTree>
    <p:extLst>
      <p:ext uri="{BB962C8B-B14F-4D97-AF65-F5344CB8AC3E}">
        <p14:creationId xmlns:p14="http://schemas.microsoft.com/office/powerpoint/2010/main" val="663511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1F71F-B425-1E0A-E94F-7E3412636E25}"/>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3130073-B8A0-B692-8DFB-89E86ECF557C}"/>
              </a:ext>
            </a:extLst>
          </p:cNvPr>
          <p:cNvSpPr txBox="1">
            <a:spLocks/>
          </p:cNvSpPr>
          <p:nvPr/>
        </p:nvSpPr>
        <p:spPr>
          <a:xfrm>
            <a:off x="539750" y="593334"/>
            <a:ext cx="10515600" cy="54629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rgbClr val="000000"/>
              </a:buClr>
              <a:buSzPts val="1900"/>
              <a:buFont typeface="Arial" panose="020B0604020202020204" pitchFamily="34" charset="0"/>
              <a:buNone/>
            </a:pPr>
            <a:r>
              <a:rPr lang="en-GB" sz="1800" b="1" dirty="0">
                <a:solidFill>
                  <a:srgbClr val="000000"/>
                </a:solidFill>
                <a:ea typeface="Times New Roman"/>
                <a:cs typeface="Times New Roman"/>
                <a:sym typeface="Times New Roman"/>
              </a:rPr>
              <a:t>5. Documentation and metadata</a:t>
            </a:r>
            <a:endParaRPr lang="en-GB" sz="1800" dirty="0">
              <a:ea typeface="Times New Roman"/>
              <a:cs typeface="Times New Roman"/>
              <a:sym typeface="Times New Roman"/>
            </a:endParaRP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Coded data:</a:t>
            </a:r>
            <a:r>
              <a:rPr lang="en-GB" sz="1800" dirty="0">
                <a:solidFill>
                  <a:srgbClr val="000000"/>
                </a:solidFill>
                <a:ea typeface="Times New Roman"/>
                <a:cs typeface="Times New Roman"/>
                <a:sym typeface="Times New Roman"/>
              </a:rPr>
              <a:t> if the information in the datasets has already gone through the coding process, we recommend uploading the coding system (codebook) used as part of the dataset.</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Acknowledgments, credit and thanks:</a:t>
            </a:r>
            <a:r>
              <a:rPr lang="en-GB" sz="1800" dirty="0">
                <a:solidFill>
                  <a:srgbClr val="000000"/>
                </a:solidFill>
                <a:ea typeface="Times New Roman"/>
                <a:cs typeface="Times New Roman"/>
                <a:sym typeface="Times New Roman"/>
              </a:rPr>
              <a:t> if the creation of the dataset involved research funding (from whatever source), logistical and institutional support or know-how without which the dataset could not have been generated, these should be explicitly mentioned in the README file, part of the dataset. </a:t>
            </a:r>
            <a:endParaRPr lang="en-GB" sz="1800" dirty="0">
              <a:solidFill>
                <a:srgbClr val="000000"/>
              </a:solidFill>
              <a:ea typeface="Arial"/>
              <a:cs typeface="Arial"/>
              <a:sym typeface="Arial"/>
            </a:endParaRP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Metadata (compatibility):</a:t>
            </a:r>
            <a:r>
              <a:rPr lang="en-GB" sz="1800" dirty="0">
                <a:solidFill>
                  <a:srgbClr val="000000"/>
                </a:solidFill>
                <a:ea typeface="Times New Roman"/>
                <a:cs typeface="Times New Roman"/>
                <a:sym typeface="Times New Roman"/>
              </a:rPr>
              <a:t> Metadata for Digital Commons repositories are available in Dublin Core and Schema.org formats respectively and are compliant with the Google Dataset standard.</a:t>
            </a:r>
            <a:endParaRPr lang="en-GB" sz="1800" dirty="0"/>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Metadata (typology): </a:t>
            </a:r>
            <a:r>
              <a:rPr lang="en-GB" sz="1800" dirty="0">
                <a:solidFill>
                  <a:srgbClr val="000000"/>
                </a:solidFill>
                <a:ea typeface="Times New Roman"/>
                <a:cs typeface="Times New Roman"/>
                <a:sym typeface="Times New Roman"/>
              </a:rPr>
              <a:t>DCD-UBB offers the possibility to use the following metadata types for describing a dataset: title, author(s), CC license, institutions under whose auspices the cob research was conducted, keywords ("categories"), funding source, narrative description (max. 3000 characters), replication instructions (max. 3000 characters), associated links.</a:t>
            </a:r>
            <a:endParaRPr lang="en-GB" sz="1800" dirty="0"/>
          </a:p>
          <a:p>
            <a:pPr marL="342900" indent="-279400" algn="just">
              <a:lnSpc>
                <a:spcPct val="150000"/>
              </a:lnSpc>
              <a:buClr>
                <a:schemeClr val="dk1"/>
              </a:buClr>
              <a:buSzPts val="1000"/>
              <a:buFont typeface="Arial" panose="020B0604020202020204" pitchFamily="34" charset="0"/>
              <a:buNone/>
            </a:pPr>
            <a:endParaRPr lang="en-GB" sz="1800" dirty="0"/>
          </a:p>
          <a:p>
            <a:pPr algn="just">
              <a:lnSpc>
                <a:spcPct val="150000"/>
              </a:lnSpc>
              <a:buClr>
                <a:schemeClr val="dk1"/>
              </a:buClr>
              <a:buSzPts val="1800"/>
              <a:buFont typeface="Arial" panose="020B0604020202020204" pitchFamily="34" charset="0"/>
              <a:buNone/>
            </a:pPr>
            <a:endParaRPr lang="en-GB" sz="1800" dirty="0">
              <a:ea typeface="Times New Roman"/>
              <a:cs typeface="Times New Roman"/>
              <a:sym typeface="Times New Roman"/>
            </a:endParaRPr>
          </a:p>
        </p:txBody>
      </p:sp>
    </p:spTree>
    <p:extLst>
      <p:ext uri="{BB962C8B-B14F-4D97-AF65-F5344CB8AC3E}">
        <p14:creationId xmlns:p14="http://schemas.microsoft.com/office/powerpoint/2010/main" val="1043424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61533F8-7D10-1E4F-5BED-FD3FC2D5AE3B}"/>
              </a:ext>
            </a:extLst>
          </p:cNvPr>
          <p:cNvGrpSpPr/>
          <p:nvPr/>
        </p:nvGrpSpPr>
        <p:grpSpPr>
          <a:xfrm>
            <a:off x="249050" y="384722"/>
            <a:ext cx="11578460" cy="6277064"/>
            <a:chOff x="249050" y="384722"/>
            <a:chExt cx="11578460" cy="6277064"/>
          </a:xfrm>
        </p:grpSpPr>
        <p:pic>
          <p:nvPicPr>
            <p:cNvPr id="4" name="Picture 3">
              <a:extLst>
                <a:ext uri="{FF2B5EF4-FFF2-40B4-BE49-F238E27FC236}">
                  <a16:creationId xmlns:a16="http://schemas.microsoft.com/office/drawing/2014/main" id="{EEB47A06-2038-30E3-0B0F-9E56531356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050" y="384722"/>
              <a:ext cx="7759337" cy="3510872"/>
            </a:xfrm>
            <a:prstGeom prst="rect">
              <a:avLst/>
            </a:prstGeom>
          </p:spPr>
        </p:pic>
        <p:pic>
          <p:nvPicPr>
            <p:cNvPr id="5" name="Picture 4">
              <a:extLst>
                <a:ext uri="{FF2B5EF4-FFF2-40B4-BE49-F238E27FC236}">
                  <a16:creationId xmlns:a16="http://schemas.microsoft.com/office/drawing/2014/main" id="{E4D354DB-1414-EE29-D76C-643939550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9134" y="3148750"/>
              <a:ext cx="6228376" cy="3513036"/>
            </a:xfrm>
            <a:prstGeom prst="rect">
              <a:avLst/>
            </a:prstGeom>
          </p:spPr>
        </p:pic>
        <p:sp>
          <p:nvSpPr>
            <p:cNvPr id="2" name="TextBox 1">
              <a:extLst>
                <a:ext uri="{FF2B5EF4-FFF2-40B4-BE49-F238E27FC236}">
                  <a16:creationId xmlns:a16="http://schemas.microsoft.com/office/drawing/2014/main" id="{609A5B3C-F2D3-FD14-5AC8-59F99346F4B6}"/>
                </a:ext>
              </a:extLst>
            </p:cNvPr>
            <p:cNvSpPr txBox="1"/>
            <p:nvPr/>
          </p:nvSpPr>
          <p:spPr>
            <a:xfrm>
              <a:off x="8299630" y="645025"/>
              <a:ext cx="2354555" cy="646331"/>
            </a:xfrm>
            <a:prstGeom prst="rect">
              <a:avLst/>
            </a:prstGeom>
            <a:noFill/>
          </p:spPr>
          <p:txBody>
            <a:bodyPr wrap="none" rtlCol="0">
              <a:spAutoFit/>
            </a:bodyPr>
            <a:lstStyle/>
            <a:p>
              <a:r>
                <a:rPr lang="en-GB" dirty="0"/>
                <a:t>Select the registration</a:t>
              </a:r>
              <a:endParaRPr lang="ro-RO" dirty="0"/>
            </a:p>
            <a:p>
              <a:r>
                <a:rPr lang="en-GB" b="1" dirty="0"/>
                <a:t>via email</a:t>
              </a:r>
            </a:p>
          </p:txBody>
        </p:sp>
        <p:sp>
          <p:nvSpPr>
            <p:cNvPr id="3" name="Oval 2">
              <a:extLst>
                <a:ext uri="{FF2B5EF4-FFF2-40B4-BE49-F238E27FC236}">
                  <a16:creationId xmlns:a16="http://schemas.microsoft.com/office/drawing/2014/main" id="{BE34E9AF-CF39-BCFC-A7B9-3D070E4D04B2}"/>
                </a:ext>
              </a:extLst>
            </p:cNvPr>
            <p:cNvSpPr/>
            <p:nvPr/>
          </p:nvSpPr>
          <p:spPr>
            <a:xfrm>
              <a:off x="2759486" y="2140158"/>
              <a:ext cx="2643151" cy="5171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73B19957-BDC4-788D-9998-98525171565D}"/>
                </a:ext>
              </a:extLst>
            </p:cNvPr>
            <p:cNvCxnSpPr>
              <a:cxnSpLocks/>
            </p:cNvCxnSpPr>
            <p:nvPr/>
          </p:nvCxnSpPr>
          <p:spPr>
            <a:xfrm flipH="1">
              <a:off x="5446912" y="1121402"/>
              <a:ext cx="2840686" cy="11118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7B8A179-707A-E33D-ACC2-BB78A087E2CD}"/>
                </a:ext>
              </a:extLst>
            </p:cNvPr>
            <p:cNvSpPr txBox="1"/>
            <p:nvPr/>
          </p:nvSpPr>
          <p:spPr>
            <a:xfrm>
              <a:off x="364490" y="4529735"/>
              <a:ext cx="4601068" cy="923330"/>
            </a:xfrm>
            <a:prstGeom prst="rect">
              <a:avLst/>
            </a:prstGeom>
            <a:noFill/>
          </p:spPr>
          <p:txBody>
            <a:bodyPr wrap="none" rtlCol="0">
              <a:spAutoFit/>
            </a:bodyPr>
            <a:lstStyle/>
            <a:p>
              <a:r>
                <a:rPr lang="en-GB" b="1" dirty="0"/>
                <a:t>Enter your UBB institutional email address</a:t>
              </a:r>
              <a:endParaRPr lang="ro-RO" b="1" dirty="0"/>
            </a:p>
            <a:p>
              <a:r>
                <a:rPr lang="en-GB" dirty="0"/>
                <a:t>and set up a new </a:t>
              </a:r>
            </a:p>
            <a:p>
              <a:r>
                <a:rPr lang="en-GB" dirty="0"/>
                <a:t>password</a:t>
              </a:r>
            </a:p>
          </p:txBody>
        </p:sp>
        <p:cxnSp>
          <p:nvCxnSpPr>
            <p:cNvPr id="9" name="Straight Arrow Connector 8">
              <a:extLst>
                <a:ext uri="{FF2B5EF4-FFF2-40B4-BE49-F238E27FC236}">
                  <a16:creationId xmlns:a16="http://schemas.microsoft.com/office/drawing/2014/main" id="{E117E290-9192-5435-C5CA-97D43FE38BC4}"/>
                </a:ext>
              </a:extLst>
            </p:cNvPr>
            <p:cNvCxnSpPr>
              <a:cxnSpLocks/>
            </p:cNvCxnSpPr>
            <p:nvPr/>
          </p:nvCxnSpPr>
          <p:spPr>
            <a:xfrm>
              <a:off x="2197566" y="4997758"/>
              <a:ext cx="482912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E971CDFB-30D5-628E-8958-D5C240D087C1}"/>
                </a:ext>
              </a:extLst>
            </p:cNvPr>
            <p:cNvSpPr/>
            <p:nvPr/>
          </p:nvSpPr>
          <p:spPr>
            <a:xfrm>
              <a:off x="7081278" y="4330753"/>
              <a:ext cx="3063691" cy="10094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B529636-AE46-6038-93D5-A7FE2FA80E46}"/>
                </a:ext>
              </a:extLst>
            </p:cNvPr>
            <p:cNvSpPr/>
            <p:nvPr/>
          </p:nvSpPr>
          <p:spPr>
            <a:xfrm>
              <a:off x="7696863" y="4587903"/>
              <a:ext cx="311524" cy="1272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927CD01-B25F-CC5B-4F95-FCBBE36AB028}"/>
                </a:ext>
              </a:extLst>
            </p:cNvPr>
            <p:cNvSpPr/>
            <p:nvPr/>
          </p:nvSpPr>
          <p:spPr>
            <a:xfrm>
              <a:off x="8060136" y="4582002"/>
              <a:ext cx="366374" cy="1272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7B38C4C5-3E25-FFCC-1F62-EC256B1007E1}"/>
                </a:ext>
              </a:extLst>
            </p:cNvPr>
            <p:cNvCxnSpPr/>
            <p:nvPr/>
          </p:nvCxnSpPr>
          <p:spPr>
            <a:xfrm>
              <a:off x="8558532" y="4709222"/>
              <a:ext cx="54452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E0C709F2-873D-0DBD-D9FE-D59C9666F8A6}"/>
              </a:ext>
            </a:extLst>
          </p:cNvPr>
          <p:cNvSpPr txBox="1"/>
          <p:nvPr/>
        </p:nvSpPr>
        <p:spPr>
          <a:xfrm>
            <a:off x="8287598" y="2053629"/>
            <a:ext cx="3539912" cy="646331"/>
          </a:xfrm>
          <a:prstGeom prst="rect">
            <a:avLst/>
          </a:prstGeom>
          <a:noFill/>
        </p:spPr>
        <p:txBody>
          <a:bodyPr wrap="square" rtlCol="0">
            <a:spAutoFit/>
          </a:bodyPr>
          <a:lstStyle/>
          <a:p>
            <a:r>
              <a:rPr lang="en-GB" dirty="0">
                <a:solidFill>
                  <a:srgbClr val="FF0000"/>
                </a:solidFill>
              </a:rPr>
              <a:t>Do not attempt automatic access using the institutional account</a:t>
            </a:r>
            <a:endParaRPr lang="en-GB" b="1" dirty="0">
              <a:solidFill>
                <a:srgbClr val="FF0000"/>
              </a:solidFill>
            </a:endParaRPr>
          </a:p>
        </p:txBody>
      </p:sp>
      <p:cxnSp>
        <p:nvCxnSpPr>
          <p:cNvPr id="24" name="Straight Arrow Connector 23">
            <a:extLst>
              <a:ext uri="{FF2B5EF4-FFF2-40B4-BE49-F238E27FC236}">
                <a16:creationId xmlns:a16="http://schemas.microsoft.com/office/drawing/2014/main" id="{38635320-22E8-B439-B905-3E05E30709BA}"/>
              </a:ext>
            </a:extLst>
          </p:cNvPr>
          <p:cNvCxnSpPr>
            <a:cxnSpLocks/>
            <a:stCxn id="23" idx="1"/>
          </p:cNvCxnSpPr>
          <p:nvPr/>
        </p:nvCxnSpPr>
        <p:spPr>
          <a:xfrm flipH="1">
            <a:off x="5285169" y="2376795"/>
            <a:ext cx="3002429" cy="6968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Multiplication Sign 25">
            <a:extLst>
              <a:ext uri="{FF2B5EF4-FFF2-40B4-BE49-F238E27FC236}">
                <a16:creationId xmlns:a16="http://schemas.microsoft.com/office/drawing/2014/main" id="{035A39FF-12A6-86C8-8FAF-29ABFD3580B4}"/>
              </a:ext>
            </a:extLst>
          </p:cNvPr>
          <p:cNvSpPr/>
          <p:nvPr/>
        </p:nvSpPr>
        <p:spPr>
          <a:xfrm>
            <a:off x="3157168" y="2975715"/>
            <a:ext cx="1943100" cy="46802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853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8E2E-1E4B-013B-AB32-C05F2C886191}"/>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69E143E-641A-89AB-C2F2-57BDFF1B416A}"/>
              </a:ext>
            </a:extLst>
          </p:cNvPr>
          <p:cNvSpPr>
            <a:spLocks noGrp="1"/>
          </p:cNvSpPr>
          <p:nvPr>
            <p:ph idx="1"/>
          </p:nvPr>
        </p:nvSpPr>
        <p:spPr>
          <a:xfrm>
            <a:off x="539750" y="504434"/>
            <a:ext cx="10515600" cy="5462979"/>
          </a:xfrm>
        </p:spPr>
        <p:txBody>
          <a:bodyPr>
            <a:normAutofit fontScale="85000" lnSpcReduction="10000"/>
          </a:bodyPr>
          <a:lstStyle/>
          <a:p>
            <a:pPr lvl="0" algn="just">
              <a:lnSpc>
                <a:spcPct val="150000"/>
              </a:lnSpc>
              <a:spcBef>
                <a:spcPts val="0"/>
              </a:spcBef>
              <a:buClr>
                <a:srgbClr val="000000"/>
              </a:buClr>
              <a:buSzPct val="100000"/>
              <a:buNone/>
            </a:pPr>
            <a:r>
              <a:rPr lang="en-GB" sz="1900" b="1" dirty="0">
                <a:solidFill>
                  <a:srgbClr val="000000"/>
                </a:solidFill>
                <a:ea typeface="Times New Roman"/>
                <a:cs typeface="Times New Roman"/>
                <a:sym typeface="Times New Roman"/>
              </a:rPr>
              <a:t>6. Data sharing and access</a:t>
            </a:r>
            <a:endParaRPr lang="en-GB" sz="1900" dirty="0">
              <a:ea typeface="Times New Roman"/>
              <a:cs typeface="Times New Roman"/>
              <a:sym typeface="Times New Roman"/>
            </a:endParaRP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Sharing policy:</a:t>
            </a:r>
            <a:r>
              <a:rPr lang="en-GB" sz="1800" dirty="0">
                <a:solidFill>
                  <a:srgbClr val="000000"/>
                </a:solidFill>
                <a:ea typeface="Times New Roman"/>
                <a:cs typeface="Times New Roman"/>
                <a:sym typeface="Times New Roman"/>
              </a:rPr>
              <a:t> data will be available to the general public, except for data containing sensitive or personal information.</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Identification methods:</a:t>
            </a:r>
            <a:r>
              <a:rPr lang="en-GB" sz="1800" dirty="0">
                <a:solidFill>
                  <a:srgbClr val="000000"/>
                </a:solidFill>
                <a:ea typeface="Times New Roman"/>
                <a:cs typeface="Times New Roman"/>
                <a:sym typeface="Times New Roman"/>
              </a:rPr>
              <a:t> Each dataset receives a permanent identifier in the form of a Digital Object Identifier (DOI) at the time of publication. Once published and identified by a DOI, a dataset can no longer be deleted from the repository. For each subsequent version of a dataset, a new DOI will be generated.</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Data access:</a:t>
            </a:r>
            <a:r>
              <a:rPr lang="en-GB" sz="1800" dirty="0">
                <a:solidFill>
                  <a:srgbClr val="000000"/>
                </a:solidFill>
                <a:ea typeface="Times New Roman"/>
                <a:cs typeface="Times New Roman"/>
                <a:sym typeface="Times New Roman"/>
              </a:rPr>
              <a:t> access to the data hosted in DCD-UBB is configured by the author who uploads the dataset. The data can be fully public, associated with a temporal embargo (a predefined period after which they become public), or can be accessible only as metadata. In the latter case, users interested in that specific dataset can contact the author directly to request access.</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Access restrictions:</a:t>
            </a:r>
            <a:r>
              <a:rPr lang="en-GB" sz="1800" dirty="0">
                <a:solidFill>
                  <a:srgbClr val="000000"/>
                </a:solidFill>
                <a:ea typeface="Times New Roman"/>
                <a:cs typeface="Times New Roman"/>
                <a:sym typeface="Times New Roman"/>
              </a:rPr>
              <a:t> Data subject to GDPR will be available only in anonymized form (see below: GDPR compliance and data anonymization).</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Access platform:</a:t>
            </a:r>
            <a:r>
              <a:rPr lang="en-GB" sz="1800" dirty="0">
                <a:solidFill>
                  <a:srgbClr val="000000"/>
                </a:solidFill>
                <a:ea typeface="Times New Roman"/>
                <a:cs typeface="Times New Roman"/>
                <a:sym typeface="Times New Roman"/>
              </a:rPr>
              <a:t> The repository will be accessible through the web portal of Babeș-Bolyai University of Cluj-Napoca, at the following web address: </a:t>
            </a:r>
            <a:r>
              <a:rPr lang="en-GB" sz="1800" u="sng" dirty="0">
                <a:solidFill>
                  <a:srgbClr val="000000"/>
                </a:solidFill>
                <a:ea typeface="Times New Roman"/>
                <a:cs typeface="Times New Roman"/>
                <a:sym typeface="Times New Roman"/>
                <a:hlinkClick r:id="rId2">
                  <a:extLst>
                    <a:ext uri="{A12FA001-AC4F-418D-AE19-62706E023703}">
                      <ahyp:hlinkClr xmlns:ahyp="http://schemas.microsoft.com/office/drawing/2018/hyperlinkcolor" val="tx"/>
                    </a:ext>
                  </a:extLst>
                </a:hlinkClick>
              </a:rPr>
              <a:t>https://opendata.openscience.ubbcluj.ro/research-data</a:t>
            </a:r>
            <a:r>
              <a:rPr lang="en-GB" sz="1800" dirty="0">
                <a:solidFill>
                  <a:srgbClr val="000000"/>
                </a:solidFill>
                <a:ea typeface="Times New Roman"/>
                <a:cs typeface="Times New Roman"/>
                <a:sym typeface="Times New Roman"/>
              </a:rPr>
              <a:t>.</a:t>
            </a:r>
          </a:p>
          <a:p>
            <a:pPr lvl="0" algn="just">
              <a:lnSpc>
                <a:spcPct val="150000"/>
              </a:lnSpc>
              <a:buClr>
                <a:schemeClr val="dk1"/>
              </a:buClr>
              <a:buSzPct val="100000"/>
              <a:buNone/>
            </a:pPr>
            <a:endParaRPr lang="en-GB" sz="1800" dirty="0">
              <a:ea typeface="Times New Roman"/>
              <a:cs typeface="Times New Roman"/>
              <a:sym typeface="Times New Roman"/>
            </a:endParaRPr>
          </a:p>
        </p:txBody>
      </p:sp>
    </p:spTree>
    <p:extLst>
      <p:ext uri="{BB962C8B-B14F-4D97-AF65-F5344CB8AC3E}">
        <p14:creationId xmlns:p14="http://schemas.microsoft.com/office/powerpoint/2010/main" val="472318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0D9AA-5FB6-84A5-4436-E2D38AB98025}"/>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6BD113E-4D75-868D-0243-459575B69027}"/>
              </a:ext>
            </a:extLst>
          </p:cNvPr>
          <p:cNvSpPr txBox="1">
            <a:spLocks/>
          </p:cNvSpPr>
          <p:nvPr/>
        </p:nvSpPr>
        <p:spPr>
          <a:xfrm>
            <a:off x="539750" y="462768"/>
            <a:ext cx="11188700" cy="589355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buClr>
                <a:srgbClr val="000000"/>
              </a:buClr>
              <a:buSzPct val="100000"/>
              <a:buFont typeface="Arial" panose="020B0604020202020204" pitchFamily="34" charset="0"/>
              <a:buNone/>
            </a:pPr>
            <a:r>
              <a:rPr lang="en-GB" sz="1900" b="1" dirty="0">
                <a:solidFill>
                  <a:srgbClr val="000000"/>
                </a:solidFill>
                <a:ea typeface="Times New Roman"/>
                <a:cs typeface="Times New Roman"/>
                <a:sym typeface="Times New Roman"/>
              </a:rPr>
              <a:t>6. Data sharing and access</a:t>
            </a:r>
            <a:endParaRPr lang="en-GB" sz="1900" b="1" dirty="0">
              <a:ea typeface="Times New Roman"/>
              <a:cs typeface="Times New Roman"/>
              <a:sym typeface="Times New Roman"/>
            </a:endParaRP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Data ownership:</a:t>
            </a:r>
            <a:r>
              <a:rPr lang="en-GB" sz="1800" dirty="0">
                <a:solidFill>
                  <a:srgbClr val="000000"/>
                </a:solidFill>
                <a:ea typeface="Times New Roman"/>
                <a:cs typeface="Times New Roman"/>
                <a:sym typeface="Times New Roman"/>
              </a:rPr>
              <a:t> DCD-UBB is a storage tool provided to the UBB community and its collaborators by the University, following a commercial agreement with Elsevier. The ownership of data uploaded to DCD-UBB remains with the authors designated as such in the description of the datasets or with the institutions that funded the collection and compilation of the data, under the legal conditions stipulated in the contracts between the authors and the corresponding institutions. By using the Creative Commons licenses provided by DCD-UBB, authors can decide on the ways their data are used, both commercially and non-commercially, including ownership rights after third parties access the data from the repository. If there are particular aspects of data ownership applicable to only some of the authors of a dataset, these aspects must be mentioned in the README file of the dataset.</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Licensing data use:</a:t>
            </a:r>
            <a:r>
              <a:rPr lang="en-GB" sz="1800" dirty="0">
                <a:solidFill>
                  <a:srgbClr val="000000"/>
                </a:solidFill>
                <a:ea typeface="Times New Roman"/>
                <a:cs typeface="Times New Roman"/>
                <a:sym typeface="Times New Roman"/>
              </a:rPr>
              <a:t> Through DCD-UBB, a set of Creative Commons licenses are made available to authors that can be used to legally regulate the subsequent scientific and commercial takeover, use and citation of data.</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Citation of data by third parties:</a:t>
            </a:r>
            <a:r>
              <a:rPr lang="en-GB" sz="1800" dirty="0">
                <a:solidFill>
                  <a:srgbClr val="000000"/>
                </a:solidFill>
                <a:ea typeface="Times New Roman"/>
                <a:cs typeface="Times New Roman"/>
                <a:sym typeface="Times New Roman"/>
              </a:rPr>
              <a:t> citation of datasets will include information regarding: Author, Title of the dataset, DOI, Data access – adapted according to the specific requirements of the publication in which the citation is used.</a:t>
            </a:r>
            <a:endParaRPr lang="en-GB" sz="1800" dirty="0">
              <a:ea typeface="Times New Roman"/>
              <a:cs typeface="Times New Roman"/>
              <a:sym typeface="Times New Roman"/>
            </a:endParaRPr>
          </a:p>
        </p:txBody>
      </p:sp>
    </p:spTree>
    <p:extLst>
      <p:ext uri="{BB962C8B-B14F-4D97-AF65-F5344CB8AC3E}">
        <p14:creationId xmlns:p14="http://schemas.microsoft.com/office/powerpoint/2010/main" val="924453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9062C-91A3-C4E5-3D65-846751E4077A}"/>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CE35FF-8F6A-5EE6-BCF9-0F2B92BA8162}"/>
              </a:ext>
            </a:extLst>
          </p:cNvPr>
          <p:cNvSpPr>
            <a:spLocks noGrp="1"/>
          </p:cNvSpPr>
          <p:nvPr>
            <p:ph idx="1"/>
          </p:nvPr>
        </p:nvSpPr>
        <p:spPr>
          <a:xfrm>
            <a:off x="539750" y="488168"/>
            <a:ext cx="11341100" cy="5893550"/>
          </a:xfrm>
        </p:spPr>
        <p:txBody>
          <a:bodyPr>
            <a:normAutofit fontScale="92500"/>
          </a:bodyPr>
          <a:lstStyle/>
          <a:p>
            <a:pPr lvl="0" algn="just">
              <a:lnSpc>
                <a:spcPct val="150000"/>
              </a:lnSpc>
              <a:spcBef>
                <a:spcPts val="0"/>
              </a:spcBef>
              <a:buClr>
                <a:srgbClr val="000000"/>
              </a:buClr>
              <a:buSzPct val="100000"/>
              <a:buNone/>
            </a:pPr>
            <a:r>
              <a:rPr lang="en-GB" sz="1800" b="1" dirty="0">
                <a:solidFill>
                  <a:srgbClr val="000000"/>
                </a:solidFill>
                <a:ea typeface="Times New Roman"/>
                <a:cs typeface="Times New Roman"/>
                <a:sym typeface="Times New Roman"/>
              </a:rPr>
              <a:t>7. GDPR compliance and data anonymization</a:t>
            </a:r>
            <a:endParaRPr lang="en-GB" sz="1800" dirty="0">
              <a:ea typeface="Times New Roman"/>
              <a:cs typeface="Times New Roman"/>
              <a:sym typeface="Times New Roman"/>
            </a:endParaRP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General legal aspects:</a:t>
            </a:r>
            <a:r>
              <a:rPr lang="en-GB" sz="1800" dirty="0">
                <a:solidFill>
                  <a:srgbClr val="000000"/>
                </a:solidFill>
                <a:ea typeface="Times New Roman"/>
                <a:cs typeface="Times New Roman"/>
                <a:sym typeface="Times New Roman"/>
              </a:rPr>
              <a:t> The proposed datasets to be uploaded must adhere to the legal provisions in force in Romania and the European Union at the time of compilation and at the time of their publication in the UBB Data Catalogue (DCD-UBB), regarding intellectual property rights and sensitive personal information. Dataset authors are encouraged to verify that the data collection, compilation, and public sharing operations are consistent with UBB’s Data Privacy Policy and that they adhere to the provisions of the UBB Code of Ethics and Professional Conduct.</a:t>
            </a:r>
            <a:endParaRPr lang="en-GB" sz="1800" dirty="0">
              <a:solidFill>
                <a:srgbClr val="000000"/>
              </a:solidFill>
              <a:ea typeface="Arial"/>
              <a:cs typeface="Arial"/>
              <a:sym typeface="Arial"/>
            </a:endParaRP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Personal </a:t>
            </a:r>
            <a:r>
              <a:rPr lang="en-GB" sz="1800" b="1" dirty="0" err="1">
                <a:solidFill>
                  <a:srgbClr val="000000"/>
                </a:solidFill>
                <a:ea typeface="Times New Roman"/>
                <a:cs typeface="Times New Roman"/>
                <a:sym typeface="Times New Roman"/>
              </a:rPr>
              <a:t>informations</a:t>
            </a:r>
            <a:r>
              <a:rPr lang="en-GB" sz="1800" b="1" dirty="0">
                <a:solidFill>
                  <a:srgbClr val="000000"/>
                </a:solidFill>
                <a:ea typeface="Times New Roman"/>
                <a:cs typeface="Times New Roman"/>
                <a:sym typeface="Times New Roman"/>
              </a:rPr>
              <a:t>:</a:t>
            </a:r>
            <a:r>
              <a:rPr lang="en-GB" sz="1800" dirty="0">
                <a:solidFill>
                  <a:srgbClr val="000000"/>
                </a:solidFill>
                <a:ea typeface="Times New Roman"/>
                <a:cs typeface="Times New Roman"/>
                <a:sym typeface="Times New Roman"/>
              </a:rPr>
              <a:t> Datasets containing personal information subject to the GDPR must be anonymized before being included in the repository.</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Anonymization techniques: </a:t>
            </a:r>
            <a:r>
              <a:rPr lang="en-GB" sz="1800" dirty="0">
                <a:solidFill>
                  <a:srgbClr val="000000"/>
                </a:solidFill>
                <a:ea typeface="Times New Roman"/>
                <a:cs typeface="Times New Roman"/>
                <a:sym typeface="Times New Roman"/>
              </a:rPr>
              <a:t> The anonymization method is determined by the dataset author, depending on the nature of the information it contains. DCD-UBB accepts datasets anonymized through pseudonymization (with a recommendation to use numeric pseudo-identifiers), aggregation, generalization, substitution (including synthetic data). The README file accompanying the dataset must explicitly state the anonymization technique used, the rationale for its selection, and any potential implications for subsequent data analysis.</a:t>
            </a:r>
            <a:endParaRPr lang="en-GB" sz="1800" dirty="0">
              <a:ea typeface="Times New Roman"/>
              <a:cs typeface="Times New Roman"/>
              <a:sym typeface="Times New Roman"/>
            </a:endParaRPr>
          </a:p>
        </p:txBody>
      </p:sp>
    </p:spTree>
    <p:extLst>
      <p:ext uri="{BB962C8B-B14F-4D97-AF65-F5344CB8AC3E}">
        <p14:creationId xmlns:p14="http://schemas.microsoft.com/office/powerpoint/2010/main" val="2953732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97560-EE39-2955-17EB-6EFE25BA4A1B}"/>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DE14452-A42D-6886-A465-AECFE53A6C13}"/>
              </a:ext>
            </a:extLst>
          </p:cNvPr>
          <p:cNvSpPr txBox="1">
            <a:spLocks/>
          </p:cNvSpPr>
          <p:nvPr/>
        </p:nvSpPr>
        <p:spPr>
          <a:xfrm>
            <a:off x="539750" y="488982"/>
            <a:ext cx="10515600" cy="58935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buClr>
                <a:srgbClr val="000000"/>
              </a:buClr>
              <a:buSzPts val="1800"/>
              <a:buFont typeface="Arial" panose="020B0604020202020204" pitchFamily="34" charset="0"/>
              <a:buNone/>
            </a:pPr>
            <a:r>
              <a:rPr lang="en-GB" sz="1900" b="1" dirty="0">
                <a:solidFill>
                  <a:srgbClr val="000000"/>
                </a:solidFill>
                <a:ea typeface="Times New Roman"/>
                <a:cs typeface="Times New Roman"/>
                <a:sym typeface="Times New Roman"/>
              </a:rPr>
              <a:t>7. GDPR compliance and data anonymization</a:t>
            </a:r>
            <a:endParaRPr lang="en-GB" sz="1900" dirty="0">
              <a:ea typeface="Times New Roman"/>
              <a:cs typeface="Times New Roman"/>
              <a:sym typeface="Times New Roman"/>
            </a:endParaRP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Subjects' consent: </a:t>
            </a:r>
            <a:r>
              <a:rPr lang="en-GB" sz="1800" dirty="0">
                <a:solidFill>
                  <a:srgbClr val="000000"/>
                </a:solidFill>
                <a:ea typeface="Times New Roman"/>
                <a:cs typeface="Times New Roman"/>
                <a:sym typeface="Times New Roman"/>
              </a:rPr>
              <a:t>Where necessary, authors must provide evidence of having obtained informed consent from the subjects whose information is included in the repository. The consent forms themselves are not to be uploaded to the repository, but their existence must be explicitly mentioned in the README file accompanying the dataset. The dataset authors are responsible for providing these consent forms for verification at any time after the dataset has been made public.</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Status of restricted-access datasets: t</a:t>
            </a:r>
            <a:r>
              <a:rPr lang="en-GB" sz="1800" dirty="0">
                <a:solidFill>
                  <a:srgbClr val="000000"/>
                </a:solidFill>
                <a:ea typeface="Times New Roman"/>
                <a:cs typeface="Times New Roman"/>
                <a:sym typeface="Times New Roman"/>
              </a:rPr>
              <a:t>he former provisions apply mandatorily to all datasets proposed for hosting in the repository, regardless of the access model (fully open, embargoed, restricted), except for datasets for which the author has chosen to upload only the metadata to the repository.</a:t>
            </a:r>
          </a:p>
          <a:p>
            <a:pPr marL="627750" indent="-285750" algn="just">
              <a:lnSpc>
                <a:spcPct val="150000"/>
              </a:lnSpc>
              <a:buClr>
                <a:srgbClr val="000000"/>
              </a:buClr>
              <a:buSzPct val="100000"/>
            </a:pPr>
            <a:r>
              <a:rPr lang="en-GB" sz="1800" b="1" dirty="0">
                <a:solidFill>
                  <a:srgbClr val="000000"/>
                </a:solidFill>
                <a:ea typeface="Times New Roman"/>
                <a:cs typeface="Times New Roman"/>
                <a:sym typeface="Times New Roman"/>
              </a:rPr>
              <a:t>Data anonymization verification:</a:t>
            </a:r>
            <a:r>
              <a:rPr lang="en-GB" sz="1800" dirty="0">
                <a:solidFill>
                  <a:srgbClr val="000000"/>
                </a:solidFill>
                <a:ea typeface="Times New Roman"/>
                <a:cs typeface="Times New Roman"/>
                <a:sym typeface="Times New Roman"/>
              </a:rPr>
              <a:t> The DCD-UBB repository allows the publication of datasets only after they have undergone a moderation process. The administrators and moderators of DCD-UBB are responsible for verifying that the datasets proposed for publication adhere to the GDPR regulations. In cases where issues requiring modifications are identified, the datasets will be returned to the authors and will not be published until the identified issues have been resolved.</a:t>
            </a:r>
          </a:p>
          <a:p>
            <a:pPr marL="342900" indent="-279400" algn="just">
              <a:lnSpc>
                <a:spcPct val="150000"/>
              </a:lnSpc>
              <a:buClr>
                <a:schemeClr val="dk1"/>
              </a:buClr>
              <a:buSzPts val="1000"/>
              <a:buFont typeface="Arial" panose="020B0604020202020204" pitchFamily="34" charset="0"/>
              <a:buNone/>
            </a:pPr>
            <a:endParaRPr lang="en-GB" sz="1800" dirty="0">
              <a:solidFill>
                <a:srgbClr val="000000"/>
              </a:solidFill>
              <a:ea typeface="Times New Roman"/>
              <a:cs typeface="Times New Roman"/>
              <a:sym typeface="Times New Roman"/>
            </a:endParaRPr>
          </a:p>
        </p:txBody>
      </p:sp>
    </p:spTree>
    <p:extLst>
      <p:ext uri="{BB962C8B-B14F-4D97-AF65-F5344CB8AC3E}">
        <p14:creationId xmlns:p14="http://schemas.microsoft.com/office/powerpoint/2010/main" val="2440393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ECC15-C200-8B97-94B0-DC83504C1BC4}"/>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DA7980E-4C2B-195C-8BDA-3303459CABE6}"/>
              </a:ext>
            </a:extLst>
          </p:cNvPr>
          <p:cNvSpPr>
            <a:spLocks noGrp="1"/>
          </p:cNvSpPr>
          <p:nvPr>
            <p:ph idx="1"/>
          </p:nvPr>
        </p:nvSpPr>
        <p:spPr>
          <a:xfrm>
            <a:off x="539750" y="536184"/>
            <a:ext cx="11360150" cy="4605439"/>
          </a:xfrm>
        </p:spPr>
        <p:txBody>
          <a:bodyPr>
            <a:normAutofit/>
          </a:bodyPr>
          <a:lstStyle/>
          <a:p>
            <a:pPr marL="0" lvl="0" indent="0">
              <a:lnSpc>
                <a:spcPct val="115000"/>
              </a:lnSpc>
              <a:spcBef>
                <a:spcPts val="1200"/>
              </a:spcBef>
              <a:buNone/>
            </a:pPr>
            <a:r>
              <a:rPr lang="en-GB" sz="1800" b="1" dirty="0">
                <a:solidFill>
                  <a:srgbClr val="000000"/>
                </a:solidFill>
                <a:ea typeface="Times New Roman"/>
                <a:cs typeface="Times New Roman"/>
                <a:sym typeface="Times New Roman"/>
              </a:rPr>
              <a:t>8. Data Retention and Archiving</a:t>
            </a:r>
          </a:p>
          <a:p>
            <a:pPr marL="627750" indent="-285750">
              <a:lnSpc>
                <a:spcPct val="150000"/>
              </a:lnSpc>
              <a:spcBef>
                <a:spcPts val="1200"/>
              </a:spcBef>
            </a:pPr>
            <a:r>
              <a:rPr lang="en-GB" sz="1800" b="1" dirty="0">
                <a:solidFill>
                  <a:srgbClr val="000000"/>
                </a:solidFill>
                <a:ea typeface="Times New Roman"/>
                <a:cs typeface="Times New Roman"/>
                <a:sym typeface="Times New Roman"/>
              </a:rPr>
              <a:t>Retention Period: </a:t>
            </a:r>
            <a:r>
              <a:rPr lang="en-GB" sz="1800" dirty="0">
                <a:solidFill>
                  <a:srgbClr val="000000"/>
                </a:solidFill>
                <a:ea typeface="Times New Roman"/>
                <a:cs typeface="Times New Roman"/>
                <a:sym typeface="Times New Roman"/>
              </a:rPr>
              <a:t>Datasets will be retained in the repository indefinitely.</a:t>
            </a:r>
            <a:r>
              <a:rPr lang="en-GB" sz="1800" b="1" dirty="0">
                <a:solidFill>
                  <a:srgbClr val="000000"/>
                </a:solidFill>
                <a:ea typeface="Times New Roman"/>
                <a:cs typeface="Times New Roman"/>
                <a:sym typeface="Times New Roman"/>
              </a:rPr>
              <a:t> </a:t>
            </a:r>
          </a:p>
          <a:p>
            <a:pPr marL="627750" indent="-285750">
              <a:lnSpc>
                <a:spcPct val="150000"/>
              </a:lnSpc>
              <a:spcBef>
                <a:spcPts val="1200"/>
              </a:spcBef>
            </a:pPr>
            <a:r>
              <a:rPr lang="en-GB" sz="1800" b="1" dirty="0">
                <a:solidFill>
                  <a:srgbClr val="000000"/>
                </a:solidFill>
                <a:ea typeface="Times New Roman"/>
                <a:cs typeface="Times New Roman"/>
                <a:sym typeface="Times New Roman"/>
              </a:rPr>
              <a:t>Archiving Strategy: </a:t>
            </a:r>
            <a:r>
              <a:rPr lang="en-GB" sz="1800" dirty="0">
                <a:solidFill>
                  <a:srgbClr val="000000"/>
                </a:solidFill>
                <a:ea typeface="Times New Roman"/>
                <a:cs typeface="Times New Roman"/>
                <a:sym typeface="Times New Roman"/>
              </a:rPr>
              <a:t>Datasets will be preserved in the repository in the form in which they were originally published. Any subsequent changes (i.e., new versions) will result in the creation of new permanent DOI identifiers for the respective dataset, effectively creating a new dataset. In the event that the contractual relationship between UBB Cluj-Napoca and Elsevier ends, the datasets will be transferred to Elsevier’s Mendeley Data repository, remaining publicly accessible under conditions similar to those of DCD-UBB. Backup copies of the datasets will be retained indefinitely through the Data Archiving and Network Service (DANS) in the Netherlands.</a:t>
            </a:r>
            <a:br>
              <a:rPr lang="en-GB" sz="1800" dirty="0">
                <a:solidFill>
                  <a:srgbClr val="000000"/>
                </a:solidFill>
                <a:ea typeface="Times New Roman"/>
                <a:cs typeface="Times New Roman"/>
                <a:sym typeface="Times New Roman"/>
              </a:rPr>
            </a:br>
            <a:endParaRPr lang="en-GB" sz="1800" dirty="0">
              <a:solidFill>
                <a:srgbClr val="000000"/>
              </a:solidFill>
              <a:ea typeface="Times New Roman"/>
              <a:cs typeface="Times New Roman"/>
              <a:sym typeface="Times New Roman"/>
            </a:endParaRPr>
          </a:p>
          <a:p>
            <a:pPr lvl="0" indent="0" algn="just">
              <a:lnSpc>
                <a:spcPct val="150000"/>
              </a:lnSpc>
              <a:spcBef>
                <a:spcPts val="1200"/>
              </a:spcBef>
              <a:buNone/>
            </a:pPr>
            <a:endParaRPr lang="en-GB" sz="1800" b="1" dirty="0">
              <a:solidFill>
                <a:srgbClr val="000000"/>
              </a:solidFill>
              <a:ea typeface="Times New Roman"/>
              <a:cs typeface="Times New Roman"/>
              <a:sym typeface="Times New Roman"/>
            </a:endParaRPr>
          </a:p>
          <a:p>
            <a:pPr lvl="0" algn="just">
              <a:lnSpc>
                <a:spcPct val="150000"/>
              </a:lnSpc>
              <a:buClr>
                <a:schemeClr val="dk1"/>
              </a:buClr>
              <a:buSzPts val="1800"/>
              <a:buNone/>
            </a:pPr>
            <a:endParaRPr lang="en-GB" sz="1800" dirty="0">
              <a:solidFill>
                <a:srgbClr val="000000"/>
              </a:solidFill>
              <a:ea typeface="Times New Roman"/>
              <a:cs typeface="Times New Roman"/>
              <a:sym typeface="Times New Roman"/>
            </a:endParaRPr>
          </a:p>
        </p:txBody>
      </p:sp>
    </p:spTree>
    <p:extLst>
      <p:ext uri="{BB962C8B-B14F-4D97-AF65-F5344CB8AC3E}">
        <p14:creationId xmlns:p14="http://schemas.microsoft.com/office/powerpoint/2010/main" val="3610516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27A3-2F44-F644-7C3E-63C0F1384EBF}"/>
            </a:ext>
          </a:extLst>
        </p:cNvPr>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7148E07C-A843-0679-666D-82184DA255DC}"/>
              </a:ext>
            </a:extLst>
          </p:cNvPr>
          <p:cNvSpPr txBox="1">
            <a:spLocks/>
          </p:cNvSpPr>
          <p:nvPr/>
        </p:nvSpPr>
        <p:spPr>
          <a:xfrm>
            <a:off x="533400" y="455212"/>
            <a:ext cx="11366500" cy="5947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n-GB" sz="1800" b="1" dirty="0">
                <a:solidFill>
                  <a:srgbClr val="000000"/>
                </a:solidFill>
                <a:ea typeface="Times New Roman"/>
                <a:cs typeface="Times New Roman"/>
                <a:sym typeface="Times New Roman"/>
              </a:rPr>
              <a:t>9. Responsibilities and Roles</a:t>
            </a:r>
          </a:p>
          <a:p>
            <a:pPr marL="627750" indent="-285750" algn="just">
              <a:lnSpc>
                <a:spcPct val="100000"/>
              </a:lnSpc>
            </a:pPr>
            <a:r>
              <a:rPr lang="en-GB" sz="1800" b="1" dirty="0">
                <a:solidFill>
                  <a:srgbClr val="000000"/>
                </a:solidFill>
                <a:ea typeface="Times New Roman"/>
                <a:cs typeface="Times New Roman"/>
                <a:sym typeface="Times New Roman"/>
              </a:rPr>
              <a:t>General Responsibility: </a:t>
            </a:r>
            <a:r>
              <a:rPr lang="en-GB" sz="1800" dirty="0">
                <a:solidFill>
                  <a:srgbClr val="000000"/>
                </a:solidFill>
                <a:ea typeface="Times New Roman"/>
                <a:cs typeface="Times New Roman"/>
                <a:sym typeface="Times New Roman"/>
              </a:rPr>
              <a:t>Babeș-Bolyai University of Cluj-Napoca, through the Office for Open Science (OȘD) and the North-West Regional Center for Researcher Career Orientation (UBBCORE), will oversee all activities related to the management of datasets in compliance with legal provisions, institutional regulations, and current scientific standards.</a:t>
            </a:r>
          </a:p>
          <a:p>
            <a:pPr marL="627750" indent="-285750" algn="just">
              <a:lnSpc>
                <a:spcPct val="150000"/>
              </a:lnSpc>
            </a:pPr>
            <a:r>
              <a:rPr lang="en-GB" sz="1800" b="1" dirty="0">
                <a:solidFill>
                  <a:srgbClr val="000000"/>
                </a:solidFill>
                <a:ea typeface="Times New Roman"/>
                <a:cs typeface="Times New Roman"/>
                <a:sym typeface="Times New Roman"/>
              </a:rPr>
              <a:t>Individual Responsibility: </a:t>
            </a:r>
            <a:r>
              <a:rPr lang="en-GB" sz="1800" dirty="0">
                <a:solidFill>
                  <a:srgbClr val="000000"/>
                </a:solidFill>
                <a:ea typeface="Times New Roman"/>
                <a:cs typeface="Times New Roman"/>
                <a:sym typeface="Times New Roman"/>
              </a:rPr>
              <a:t>DCD-UBB users assume responsibility based on their role in the creation and publication of data.</a:t>
            </a:r>
          </a:p>
          <a:p>
            <a:pPr marL="627750" indent="-285750" algn="just">
              <a:lnSpc>
                <a:spcPct val="150000"/>
              </a:lnSpc>
            </a:pPr>
            <a:r>
              <a:rPr lang="en-GB" sz="1800" b="1" dirty="0">
                <a:solidFill>
                  <a:srgbClr val="000000"/>
                </a:solidFill>
                <a:ea typeface="Times New Roman"/>
                <a:cs typeface="Times New Roman"/>
                <a:sym typeface="Times New Roman"/>
              </a:rPr>
              <a:t>Roles: </a:t>
            </a:r>
            <a:r>
              <a:rPr lang="en-GB" sz="1800" dirty="0">
                <a:solidFill>
                  <a:srgbClr val="000000"/>
                </a:solidFill>
                <a:ea typeface="Times New Roman"/>
                <a:cs typeface="Times New Roman"/>
                <a:sym typeface="Times New Roman"/>
              </a:rPr>
              <a:t>DCD-UBB users may hold one of the following roles:</a:t>
            </a:r>
          </a:p>
          <a:p>
            <a:pPr marL="342000" indent="-215900" algn="just">
              <a:lnSpc>
                <a:spcPct val="100000"/>
              </a:lnSpc>
              <a:buClr>
                <a:srgbClr val="000000"/>
              </a:buClr>
              <a:buSzPts val="1600"/>
              <a:buFont typeface="Times New Roman"/>
              <a:buChar char="∙"/>
            </a:pPr>
            <a:r>
              <a:rPr lang="en-GB" sz="1800" b="1" dirty="0">
                <a:solidFill>
                  <a:srgbClr val="000000"/>
                </a:solidFill>
                <a:ea typeface="Times New Roman"/>
                <a:cs typeface="Times New Roman"/>
                <a:sym typeface="Times New Roman"/>
              </a:rPr>
              <a:t> Data curator (administrator, moderator)</a:t>
            </a:r>
          </a:p>
          <a:p>
            <a:pPr marL="342000" indent="-215900" algn="just">
              <a:lnSpc>
                <a:spcPct val="100000"/>
              </a:lnSpc>
              <a:spcBef>
                <a:spcPts val="0"/>
              </a:spcBef>
              <a:buClr>
                <a:srgbClr val="000000"/>
              </a:buClr>
              <a:buSzPts val="1600"/>
              <a:buFont typeface="Times New Roman"/>
              <a:buChar char="∙"/>
            </a:pPr>
            <a:r>
              <a:rPr lang="en-GB" sz="1800" b="1" dirty="0">
                <a:solidFill>
                  <a:srgbClr val="000000"/>
                </a:solidFill>
                <a:ea typeface="Times New Roman"/>
                <a:cs typeface="Times New Roman"/>
                <a:sym typeface="Times New Roman"/>
              </a:rPr>
              <a:t> Data author (UBB author, external collaborator)</a:t>
            </a:r>
          </a:p>
          <a:p>
            <a:pPr marL="342000" indent="-215900" algn="just">
              <a:lnSpc>
                <a:spcPct val="100000"/>
              </a:lnSpc>
              <a:spcBef>
                <a:spcPts val="0"/>
              </a:spcBef>
              <a:buClr>
                <a:srgbClr val="000000"/>
              </a:buClr>
              <a:buSzPts val="1600"/>
              <a:buFont typeface="Times New Roman"/>
              <a:buChar char="∙"/>
            </a:pPr>
            <a:r>
              <a:rPr lang="en-GB" sz="1800" b="1" dirty="0">
                <a:solidFill>
                  <a:srgbClr val="000000"/>
                </a:solidFill>
                <a:ea typeface="Times New Roman"/>
                <a:cs typeface="Times New Roman"/>
                <a:sym typeface="Times New Roman"/>
              </a:rPr>
              <a:t> Third-party user </a:t>
            </a:r>
            <a:endParaRPr lang="en-GB" sz="1800" dirty="0">
              <a:solidFill>
                <a:srgbClr val="000000"/>
              </a:solidFill>
              <a:ea typeface="Times New Roman"/>
              <a:cs typeface="Times New Roman"/>
              <a:sym typeface="Times New Roman"/>
            </a:endParaRPr>
          </a:p>
          <a:p>
            <a:pPr marL="627750" indent="-285750" algn="just">
              <a:lnSpc>
                <a:spcPct val="150000"/>
              </a:lnSpc>
            </a:pPr>
            <a:r>
              <a:rPr lang="en-GB" sz="1800" b="1" dirty="0">
                <a:solidFill>
                  <a:srgbClr val="000000"/>
                </a:solidFill>
                <a:ea typeface="Times New Roman"/>
                <a:cs typeface="Times New Roman"/>
                <a:sym typeface="Times New Roman"/>
              </a:rPr>
              <a:t>Administrator: </a:t>
            </a:r>
            <a:r>
              <a:rPr lang="en-GB" sz="1800" dirty="0">
                <a:solidFill>
                  <a:srgbClr val="000000"/>
                </a:solidFill>
                <a:ea typeface="Times New Roman"/>
                <a:cs typeface="Times New Roman"/>
                <a:sym typeface="Times New Roman"/>
              </a:rPr>
              <a:t>The administrator role provides access to all information within DCD-UBB, including management of all datasets and the publication process, making web design changes, controlling audit files of platform activity, and communicating with users in other roles as well as with Elsevier representatives who technically manage the platform.</a:t>
            </a:r>
            <a:endParaRPr lang="en-GB" sz="1800" b="1" dirty="0">
              <a:solidFill>
                <a:srgbClr val="000000"/>
              </a:solidFill>
              <a:ea typeface="Times New Roman"/>
              <a:cs typeface="Times New Roman"/>
              <a:sym typeface="Times New Roman"/>
            </a:endParaRPr>
          </a:p>
          <a:p>
            <a:pPr indent="0" algn="just">
              <a:lnSpc>
                <a:spcPct val="150000"/>
              </a:lnSpc>
              <a:buFont typeface="Arial" panose="020B0604020202020204" pitchFamily="34" charset="0"/>
              <a:buNone/>
            </a:pPr>
            <a:endParaRPr lang="en-GB" sz="2000" b="1" dirty="0">
              <a:solidFill>
                <a:srgbClr val="000000"/>
              </a:solidFill>
              <a:ea typeface="Times New Roman"/>
              <a:cs typeface="Times New Roman"/>
              <a:sym typeface="Times New Roman"/>
            </a:endParaRPr>
          </a:p>
          <a:p>
            <a:pPr algn="just">
              <a:lnSpc>
                <a:spcPct val="150000"/>
              </a:lnSpc>
              <a:buClr>
                <a:schemeClr val="dk1"/>
              </a:buClr>
              <a:buSzPts val="1700"/>
              <a:buFont typeface="Arial" panose="020B0604020202020204" pitchFamily="34" charset="0"/>
              <a:buNone/>
            </a:pPr>
            <a:endParaRPr lang="en-GB" dirty="0">
              <a:sym typeface="Times New Roman"/>
            </a:endParaRPr>
          </a:p>
        </p:txBody>
      </p:sp>
    </p:spTree>
    <p:extLst>
      <p:ext uri="{BB962C8B-B14F-4D97-AF65-F5344CB8AC3E}">
        <p14:creationId xmlns:p14="http://schemas.microsoft.com/office/powerpoint/2010/main" val="2890621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EE7D-381B-FE29-7EE4-9E4D13DB73AA}"/>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A56819FF-55F8-2948-FADA-6B465929670E}"/>
              </a:ext>
            </a:extLst>
          </p:cNvPr>
          <p:cNvSpPr>
            <a:spLocks noGrp="1"/>
          </p:cNvSpPr>
          <p:nvPr>
            <p:ph idx="1"/>
          </p:nvPr>
        </p:nvSpPr>
        <p:spPr>
          <a:xfrm>
            <a:off x="533400" y="455212"/>
            <a:ext cx="10945633" cy="5947575"/>
          </a:xfrm>
        </p:spPr>
        <p:txBody>
          <a:bodyPr>
            <a:noAutofit/>
          </a:bodyPr>
          <a:lstStyle/>
          <a:p>
            <a:pPr marL="0" lvl="0" indent="0" algn="just">
              <a:lnSpc>
                <a:spcPct val="150000"/>
              </a:lnSpc>
              <a:buNone/>
            </a:pPr>
            <a:r>
              <a:rPr lang="en-GB" sz="1800" b="1" dirty="0">
                <a:solidFill>
                  <a:srgbClr val="000000"/>
                </a:solidFill>
                <a:latin typeface="Aptos" panose="020B0004020202020204" pitchFamily="34" charset="0"/>
                <a:ea typeface="Times New Roman"/>
                <a:cs typeface="Times New Roman"/>
                <a:sym typeface="Times New Roman"/>
              </a:rPr>
              <a:t>9. Responsibilities and Roles</a:t>
            </a:r>
          </a:p>
          <a:p>
            <a:pPr marL="627750" indent="-285750" algn="just">
              <a:lnSpc>
                <a:spcPct val="150000"/>
              </a:lnSpc>
            </a:pPr>
            <a:r>
              <a:rPr lang="en-GB" sz="1800" b="1" dirty="0">
                <a:latin typeface="Aptos" panose="020B0004020202020204" pitchFamily="34" charset="0"/>
              </a:rPr>
              <a:t>Moderator:</a:t>
            </a:r>
            <a:r>
              <a:rPr lang="en-GB" sz="1800" dirty="0">
                <a:latin typeface="Aptos" panose="020B0004020202020204" pitchFamily="34" charset="0"/>
              </a:rPr>
              <a:t> the moderator role ensures the ability to manage all datasets and the publication process, as well as communication with users holding other roles.</a:t>
            </a:r>
          </a:p>
          <a:p>
            <a:pPr marL="627750" indent="-285750" algn="just">
              <a:lnSpc>
                <a:spcPct val="150000"/>
              </a:lnSpc>
            </a:pPr>
            <a:r>
              <a:rPr lang="en-GB" sz="1800" b="1" dirty="0">
                <a:latin typeface="Aptos" panose="020B0004020202020204" pitchFamily="34" charset="0"/>
              </a:rPr>
              <a:t>UBB Author:</a:t>
            </a:r>
            <a:r>
              <a:rPr lang="en-GB" sz="1800" dirty="0">
                <a:latin typeface="Aptos" panose="020B0004020202020204" pitchFamily="34" charset="0"/>
              </a:rPr>
              <a:t> the role of an author who is a member of the UBB community ensures the ability to manage their own datasets, configure access to them, and communicate with other users. Authors who are members of the UBB community can also create projects, within which they may collaborate with other community members or with external users.</a:t>
            </a:r>
          </a:p>
          <a:p>
            <a:pPr marL="627750" indent="-285750" algn="just">
              <a:lnSpc>
                <a:spcPct val="150000"/>
              </a:lnSpc>
            </a:pPr>
            <a:r>
              <a:rPr lang="en-GB" sz="1800" b="1" dirty="0">
                <a:latin typeface="Aptos" panose="020B0004020202020204" pitchFamily="34" charset="0"/>
              </a:rPr>
              <a:t>External Collaborator:</a:t>
            </a:r>
            <a:r>
              <a:rPr lang="en-GB" sz="1800" dirty="0">
                <a:latin typeface="Aptos" panose="020B0004020202020204" pitchFamily="34" charset="0"/>
              </a:rPr>
              <a:t> a co-author of a dataset or a participant in a project managed by a UBB community member, who is not affiliated with UBB. External collaborators may interact on the DCD-UBB platform with members of the projects to which they are invited.</a:t>
            </a:r>
          </a:p>
          <a:p>
            <a:pPr marL="627750" indent="-285750" algn="just">
              <a:lnSpc>
                <a:spcPct val="150000"/>
              </a:lnSpc>
            </a:pPr>
            <a:r>
              <a:rPr lang="en-GB" sz="1800" b="1" dirty="0">
                <a:latin typeface="Aptos" panose="020B0004020202020204" pitchFamily="34" charset="0"/>
              </a:rPr>
              <a:t>Third-Party User:</a:t>
            </a:r>
            <a:r>
              <a:rPr lang="en-GB" sz="1800" dirty="0">
                <a:latin typeface="Aptos" panose="020B0004020202020204" pitchFamily="34" charset="0"/>
              </a:rPr>
              <a:t> this term refers to any user of DCD-UBB who accesses the platform via a web browser, even without prior registration, for the purpose of becoming familiar with the information or accessing datasets hosted by the repository, regardless of the intent behind this action.</a:t>
            </a:r>
          </a:p>
        </p:txBody>
      </p:sp>
    </p:spTree>
    <p:extLst>
      <p:ext uri="{BB962C8B-B14F-4D97-AF65-F5344CB8AC3E}">
        <p14:creationId xmlns:p14="http://schemas.microsoft.com/office/powerpoint/2010/main" val="2686508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DFE8-E53F-9D45-3782-CA61DCF284BB}"/>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78FC9B9-609F-FED9-AC71-176E255D4A8C}"/>
              </a:ext>
            </a:extLst>
          </p:cNvPr>
          <p:cNvSpPr txBox="1">
            <a:spLocks/>
          </p:cNvSpPr>
          <p:nvPr/>
        </p:nvSpPr>
        <p:spPr>
          <a:xfrm>
            <a:off x="533399" y="455212"/>
            <a:ext cx="10945633" cy="3880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n-GB" sz="1800" b="1" dirty="0">
                <a:solidFill>
                  <a:srgbClr val="000000"/>
                </a:solidFill>
                <a:ea typeface="Times New Roman"/>
                <a:cs typeface="Times New Roman"/>
                <a:sym typeface="Times New Roman"/>
              </a:rPr>
              <a:t>10. Policy Review and Updates</a:t>
            </a:r>
          </a:p>
          <a:p>
            <a:pPr marL="627750" indent="-285750" algn="just">
              <a:lnSpc>
                <a:spcPct val="150000"/>
              </a:lnSpc>
              <a:buClr>
                <a:srgbClr val="000000"/>
              </a:buClr>
              <a:buSzPts val="1800"/>
            </a:pPr>
            <a:r>
              <a:rPr lang="en-GB" sz="1800" b="1" dirty="0">
                <a:solidFill>
                  <a:srgbClr val="000000"/>
                </a:solidFill>
                <a:ea typeface="Times New Roman"/>
                <a:cs typeface="Times New Roman"/>
                <a:sym typeface="Times New Roman"/>
              </a:rPr>
              <a:t>Review Schedule: </a:t>
            </a:r>
            <a:r>
              <a:rPr lang="en-GB" sz="1800" dirty="0">
                <a:solidFill>
                  <a:srgbClr val="000000"/>
                </a:solidFill>
                <a:ea typeface="Times New Roman"/>
                <a:cs typeface="Times New Roman"/>
                <a:sym typeface="Times New Roman"/>
              </a:rPr>
              <a:t>The data repository usage policies will be reviewed annually at the start of each academic year and updated as necessary by the repository coordinator. Additionally, the policies will be reviewed whenever Elsevier announces changes or updates that affect the existing management plan, to ensure ongoing compliance with current regulations. The plan will also be mandatorily reviewed upon the appointment of a new coordinator.</a:t>
            </a:r>
          </a:p>
          <a:p>
            <a:pPr marL="627750" indent="-285750" algn="just">
              <a:lnSpc>
                <a:spcPct val="150000"/>
              </a:lnSpc>
              <a:buClr>
                <a:srgbClr val="000000"/>
              </a:buClr>
              <a:buSzPts val="1800"/>
            </a:pPr>
            <a:r>
              <a:rPr lang="en-GB" sz="1800" b="1" dirty="0">
                <a:solidFill>
                  <a:srgbClr val="000000"/>
                </a:solidFill>
                <a:ea typeface="Times New Roman"/>
                <a:cs typeface="Times New Roman"/>
                <a:sym typeface="Times New Roman"/>
              </a:rPr>
              <a:t>Updates: </a:t>
            </a:r>
            <a:r>
              <a:rPr lang="en-GB" sz="1800" dirty="0">
                <a:solidFill>
                  <a:srgbClr val="000000"/>
                </a:solidFill>
                <a:ea typeface="Times New Roman"/>
                <a:cs typeface="Times New Roman"/>
                <a:sym typeface="Times New Roman"/>
              </a:rPr>
              <a:t>Any major changes in legislation or technology will be mandatorily incorporated into the periodic updates of the plan.</a:t>
            </a:r>
          </a:p>
          <a:p>
            <a:pPr indent="0" algn="just">
              <a:lnSpc>
                <a:spcPct val="150000"/>
              </a:lnSpc>
              <a:buFont typeface="Arial" panose="020B0604020202020204" pitchFamily="34" charset="0"/>
              <a:buNone/>
            </a:pPr>
            <a:endParaRPr lang="en-GB" sz="1800" b="1" dirty="0">
              <a:solidFill>
                <a:srgbClr val="000000"/>
              </a:solidFill>
              <a:ea typeface="Times New Roman"/>
              <a:cs typeface="Times New Roman"/>
              <a:sym typeface="Times New Roman"/>
            </a:endParaRPr>
          </a:p>
          <a:p>
            <a:pPr algn="just">
              <a:lnSpc>
                <a:spcPct val="150000"/>
              </a:lnSpc>
              <a:buClr>
                <a:schemeClr val="dk1"/>
              </a:buClr>
              <a:buSzPts val="1700"/>
              <a:buFont typeface="Arial" panose="020B0604020202020204" pitchFamily="34" charset="0"/>
              <a:buNone/>
            </a:pPr>
            <a:endParaRPr lang="en-GB" sz="1700" dirty="0">
              <a:solidFill>
                <a:srgbClr val="000000"/>
              </a:solidFill>
              <a:ea typeface="Times New Roman"/>
              <a:cs typeface="Times New Roman"/>
              <a:sym typeface="Times New Roman"/>
            </a:endParaRPr>
          </a:p>
        </p:txBody>
      </p:sp>
    </p:spTree>
    <p:extLst>
      <p:ext uri="{BB962C8B-B14F-4D97-AF65-F5344CB8AC3E}">
        <p14:creationId xmlns:p14="http://schemas.microsoft.com/office/powerpoint/2010/main" val="2336868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C0D20-19D8-BB47-34F5-961DFFDAB08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C553CDE9-3EF5-0A45-5560-43271B8D1460}"/>
              </a:ext>
            </a:extLst>
          </p:cNvPr>
          <p:cNvGrpSpPr/>
          <p:nvPr/>
        </p:nvGrpSpPr>
        <p:grpSpPr>
          <a:xfrm>
            <a:off x="361508" y="488007"/>
            <a:ext cx="9634261" cy="5881986"/>
            <a:chOff x="361508" y="488007"/>
            <a:chExt cx="9634261" cy="5881986"/>
          </a:xfrm>
        </p:grpSpPr>
        <p:pic>
          <p:nvPicPr>
            <p:cNvPr id="5" name="Picture 4" descr="A screenshot of a computer&#10;&#10;AI-generated content may be incorrect.">
              <a:extLst>
                <a:ext uri="{FF2B5EF4-FFF2-40B4-BE49-F238E27FC236}">
                  <a16:creationId xmlns:a16="http://schemas.microsoft.com/office/drawing/2014/main" id="{95E5FAC5-35C5-77DB-4E66-8672438CED48}"/>
                </a:ext>
              </a:extLst>
            </p:cNvPr>
            <p:cNvPicPr>
              <a:picLocks noChangeAspect="1"/>
            </p:cNvPicPr>
            <p:nvPr/>
          </p:nvPicPr>
          <p:blipFill>
            <a:blip r:embed="rId2"/>
            <a:stretch>
              <a:fillRect/>
            </a:stretch>
          </p:blipFill>
          <p:spPr>
            <a:xfrm>
              <a:off x="1589146" y="1040400"/>
              <a:ext cx="8406623" cy="5329593"/>
            </a:xfrm>
            <a:prstGeom prst="rect">
              <a:avLst/>
            </a:prstGeom>
          </p:spPr>
        </p:pic>
        <p:sp>
          <p:nvSpPr>
            <p:cNvPr id="2" name="TextBox 1">
              <a:extLst>
                <a:ext uri="{FF2B5EF4-FFF2-40B4-BE49-F238E27FC236}">
                  <a16:creationId xmlns:a16="http://schemas.microsoft.com/office/drawing/2014/main" id="{98973642-B75D-E397-8AFF-82DB1D9A95BB}"/>
                </a:ext>
              </a:extLst>
            </p:cNvPr>
            <p:cNvSpPr txBox="1"/>
            <p:nvPr/>
          </p:nvSpPr>
          <p:spPr>
            <a:xfrm>
              <a:off x="361508" y="488007"/>
              <a:ext cx="6528326" cy="369332"/>
            </a:xfrm>
            <a:prstGeom prst="rect">
              <a:avLst/>
            </a:prstGeom>
            <a:noFill/>
          </p:spPr>
          <p:txBody>
            <a:bodyPr wrap="square" rtlCol="0">
              <a:spAutoFit/>
            </a:bodyPr>
            <a:lstStyle/>
            <a:p>
              <a:r>
                <a:rPr lang="en-GB" dirty="0"/>
                <a:t>After registration, you will be redirected to the </a:t>
              </a:r>
              <a:r>
                <a:rPr lang="en-GB" b="1" dirty="0"/>
                <a:t>My Data </a:t>
              </a:r>
              <a:r>
                <a:rPr lang="en-GB" dirty="0"/>
                <a:t>section</a:t>
              </a:r>
              <a:endParaRPr lang="ro-RO" b="1" dirty="0"/>
            </a:p>
          </p:txBody>
        </p:sp>
        <p:sp>
          <p:nvSpPr>
            <p:cNvPr id="3" name="Oval 2">
              <a:extLst>
                <a:ext uri="{FF2B5EF4-FFF2-40B4-BE49-F238E27FC236}">
                  <a16:creationId xmlns:a16="http://schemas.microsoft.com/office/drawing/2014/main" id="{1770CF16-E4F3-DFE1-497D-AA79F4716959}"/>
                </a:ext>
              </a:extLst>
            </p:cNvPr>
            <p:cNvSpPr/>
            <p:nvPr/>
          </p:nvSpPr>
          <p:spPr>
            <a:xfrm>
              <a:off x="9047017" y="1040400"/>
              <a:ext cx="620857" cy="4697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FF0572BB-8C95-DA0E-598C-9A09A2B88CD4}"/>
                </a:ext>
              </a:extLst>
            </p:cNvPr>
            <p:cNvCxnSpPr>
              <a:cxnSpLocks/>
            </p:cNvCxnSpPr>
            <p:nvPr/>
          </p:nvCxnSpPr>
          <p:spPr>
            <a:xfrm>
              <a:off x="6638925" y="704850"/>
              <a:ext cx="2385926" cy="52266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62960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3D56-EA0C-AF7F-A723-F6167CE4ACE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B74F320C-FFF2-64B0-EBE5-074B1A28C191}"/>
              </a:ext>
            </a:extLst>
          </p:cNvPr>
          <p:cNvGrpSpPr/>
          <p:nvPr/>
        </p:nvGrpSpPr>
        <p:grpSpPr>
          <a:xfrm>
            <a:off x="428624" y="131744"/>
            <a:ext cx="11351218" cy="6238249"/>
            <a:chOff x="428624" y="131744"/>
            <a:chExt cx="11351218" cy="6238249"/>
          </a:xfrm>
        </p:grpSpPr>
        <p:pic>
          <p:nvPicPr>
            <p:cNvPr id="5" name="Picture 4" descr="A screenshot of a computer&#10;&#10;AI-generated content may be incorrect.">
              <a:extLst>
                <a:ext uri="{FF2B5EF4-FFF2-40B4-BE49-F238E27FC236}">
                  <a16:creationId xmlns:a16="http://schemas.microsoft.com/office/drawing/2014/main" id="{A7C62E5F-1761-2F1C-8CAB-B4CC9220A8AA}"/>
                </a:ext>
              </a:extLst>
            </p:cNvPr>
            <p:cNvPicPr>
              <a:picLocks noChangeAspect="1"/>
            </p:cNvPicPr>
            <p:nvPr/>
          </p:nvPicPr>
          <p:blipFill>
            <a:blip r:embed="rId2"/>
            <a:stretch>
              <a:fillRect/>
            </a:stretch>
          </p:blipFill>
          <p:spPr>
            <a:xfrm>
              <a:off x="1589146" y="1040400"/>
              <a:ext cx="8406623" cy="5329593"/>
            </a:xfrm>
            <a:prstGeom prst="rect">
              <a:avLst/>
            </a:prstGeom>
          </p:spPr>
        </p:pic>
        <p:sp>
          <p:nvSpPr>
            <p:cNvPr id="4" name="TextBox 3">
              <a:extLst>
                <a:ext uri="{FF2B5EF4-FFF2-40B4-BE49-F238E27FC236}">
                  <a16:creationId xmlns:a16="http://schemas.microsoft.com/office/drawing/2014/main" id="{D9E91079-8F96-DD43-AF78-3A2EB052ECB3}"/>
                </a:ext>
              </a:extLst>
            </p:cNvPr>
            <p:cNvSpPr txBox="1"/>
            <p:nvPr/>
          </p:nvSpPr>
          <p:spPr>
            <a:xfrm>
              <a:off x="428624" y="164841"/>
              <a:ext cx="4951449" cy="646331"/>
            </a:xfrm>
            <a:prstGeom prst="rect">
              <a:avLst/>
            </a:prstGeom>
            <a:noFill/>
          </p:spPr>
          <p:txBody>
            <a:bodyPr wrap="square">
              <a:spAutoFit/>
            </a:bodyPr>
            <a:lstStyle/>
            <a:p>
              <a:r>
                <a:rPr lang="en-GB" dirty="0"/>
                <a:t>Once here, check if </a:t>
              </a:r>
              <a:r>
                <a:rPr lang="ro-RO" b="1" dirty="0"/>
                <a:t>Babeș-Bolyai University</a:t>
              </a:r>
              <a:r>
                <a:rPr lang="en-GB" dirty="0"/>
                <a:t> is displayed in the upper left corner of the page.</a:t>
              </a:r>
              <a:endParaRPr lang="ro-RO" dirty="0"/>
            </a:p>
          </p:txBody>
        </p:sp>
        <p:sp>
          <p:nvSpPr>
            <p:cNvPr id="6" name="TextBox 5">
              <a:extLst>
                <a:ext uri="{FF2B5EF4-FFF2-40B4-BE49-F238E27FC236}">
                  <a16:creationId xmlns:a16="http://schemas.microsoft.com/office/drawing/2014/main" id="{0B6F0520-161D-DD50-667D-D84190AF03FA}"/>
                </a:ext>
              </a:extLst>
            </p:cNvPr>
            <p:cNvSpPr txBox="1"/>
            <p:nvPr/>
          </p:nvSpPr>
          <p:spPr>
            <a:xfrm>
              <a:off x="6022304" y="131744"/>
              <a:ext cx="5757538" cy="923330"/>
            </a:xfrm>
            <a:prstGeom prst="rect">
              <a:avLst/>
            </a:prstGeom>
            <a:noFill/>
          </p:spPr>
          <p:txBody>
            <a:bodyPr wrap="none" rtlCol="0">
              <a:spAutoFit/>
            </a:bodyPr>
            <a:lstStyle/>
            <a:p>
              <a:r>
                <a:rPr lang="en-GB" dirty="0"/>
                <a:t>If the university’s name appears, you may proceed.</a:t>
              </a:r>
              <a:endParaRPr lang="ro-RO" dirty="0"/>
            </a:p>
            <a:p>
              <a:r>
                <a:rPr lang="en-GB" dirty="0"/>
                <a:t>If</a:t>
              </a:r>
              <a:r>
                <a:rPr lang="ro-RO" dirty="0"/>
                <a:t> </a:t>
              </a:r>
              <a:r>
                <a:rPr lang="ro-RO" b="1" dirty="0"/>
                <a:t>Mendeley Data</a:t>
              </a:r>
              <a:r>
                <a:rPr lang="en-GB" b="1" dirty="0"/>
                <a:t> </a:t>
              </a:r>
              <a:r>
                <a:rPr lang="en-GB" dirty="0"/>
                <a:t>is displayed, please contact us at the </a:t>
              </a:r>
            </a:p>
            <a:p>
              <a:r>
                <a:rPr lang="en-GB" dirty="0"/>
                <a:t>email address: </a:t>
              </a:r>
              <a:r>
                <a:rPr lang="ro-RO" dirty="0">
                  <a:hlinkClick r:id="rId3"/>
                </a:rPr>
                <a:t>vlad.popovici@ubbcluj.ro</a:t>
              </a:r>
              <a:r>
                <a:rPr lang="ro-RO" dirty="0"/>
                <a:t> </a:t>
              </a:r>
              <a:endParaRPr lang="en-GB" dirty="0"/>
            </a:p>
          </p:txBody>
        </p:sp>
        <p:sp>
          <p:nvSpPr>
            <p:cNvPr id="7" name="Oval 6">
              <a:extLst>
                <a:ext uri="{FF2B5EF4-FFF2-40B4-BE49-F238E27FC236}">
                  <a16:creationId xmlns:a16="http://schemas.microsoft.com/office/drawing/2014/main" id="{F1E4F206-6EF4-0B70-7E3B-F29E316DA745}"/>
                </a:ext>
              </a:extLst>
            </p:cNvPr>
            <p:cNvSpPr/>
            <p:nvPr/>
          </p:nvSpPr>
          <p:spPr>
            <a:xfrm>
              <a:off x="1670643" y="986611"/>
              <a:ext cx="1466326" cy="4601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846D1EE0-9271-6141-4E0B-6093A551B2C2}"/>
                </a:ext>
              </a:extLst>
            </p:cNvPr>
            <p:cNvCxnSpPr>
              <a:cxnSpLocks/>
              <a:endCxn id="7" idx="6"/>
            </p:cNvCxnSpPr>
            <p:nvPr/>
          </p:nvCxnSpPr>
          <p:spPr>
            <a:xfrm flipH="1">
              <a:off x="3136969" y="811172"/>
              <a:ext cx="473006" cy="40552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00801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A37F9-85D7-FD32-E280-6E4D1F3D0594}"/>
            </a:ext>
          </a:extLst>
        </p:cNvPr>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A26ADFA2-9261-9193-DB65-064D4F0AEB5B}"/>
              </a:ext>
            </a:extLst>
          </p:cNvPr>
          <p:cNvPicPr>
            <a:picLocks noChangeAspect="1"/>
          </p:cNvPicPr>
          <p:nvPr/>
        </p:nvPicPr>
        <p:blipFill>
          <a:blip r:embed="rId2"/>
          <a:stretch>
            <a:fillRect/>
          </a:stretch>
        </p:blipFill>
        <p:spPr>
          <a:xfrm>
            <a:off x="1589146" y="1040400"/>
            <a:ext cx="8406623" cy="5329593"/>
          </a:xfrm>
          <a:prstGeom prst="rect">
            <a:avLst/>
          </a:prstGeom>
        </p:spPr>
      </p:pic>
      <p:sp>
        <p:nvSpPr>
          <p:cNvPr id="2" name="TextBox 1">
            <a:extLst>
              <a:ext uri="{FF2B5EF4-FFF2-40B4-BE49-F238E27FC236}">
                <a16:creationId xmlns:a16="http://schemas.microsoft.com/office/drawing/2014/main" id="{A696848B-935B-5E45-3089-37B259770BB0}"/>
              </a:ext>
            </a:extLst>
          </p:cNvPr>
          <p:cNvSpPr txBox="1"/>
          <p:nvPr/>
        </p:nvSpPr>
        <p:spPr>
          <a:xfrm>
            <a:off x="7077075" y="76069"/>
            <a:ext cx="4351512" cy="646331"/>
          </a:xfrm>
          <a:prstGeom prst="rect">
            <a:avLst/>
          </a:prstGeom>
          <a:noFill/>
        </p:spPr>
        <p:txBody>
          <a:bodyPr wrap="none" rtlCol="0">
            <a:spAutoFit/>
          </a:bodyPr>
          <a:lstStyle/>
          <a:p>
            <a:pPr lvl="0"/>
            <a:r>
              <a:rPr lang="en-GB" dirty="0">
                <a:solidFill>
                  <a:schemeClr val="dk1"/>
                </a:solidFill>
                <a:ea typeface="Arial"/>
                <a:cs typeface="Arial"/>
                <a:sym typeface="Arial"/>
              </a:rPr>
              <a:t>The </a:t>
            </a:r>
            <a:r>
              <a:rPr lang="en-GB" b="1" dirty="0">
                <a:solidFill>
                  <a:schemeClr val="dk1"/>
                </a:solidFill>
                <a:ea typeface="Arial"/>
                <a:cs typeface="Arial"/>
                <a:sym typeface="Arial"/>
              </a:rPr>
              <a:t>My Data</a:t>
            </a:r>
            <a:r>
              <a:rPr lang="en-GB" dirty="0">
                <a:solidFill>
                  <a:schemeClr val="dk1"/>
                </a:solidFill>
                <a:ea typeface="Arial"/>
                <a:cs typeface="Arial"/>
                <a:sym typeface="Arial"/>
              </a:rPr>
              <a:t> section also includes access</a:t>
            </a:r>
          </a:p>
          <a:p>
            <a:pPr lvl="0"/>
            <a:r>
              <a:rPr lang="en-GB" dirty="0">
                <a:solidFill>
                  <a:schemeClr val="dk1"/>
                </a:solidFill>
                <a:ea typeface="Arial"/>
                <a:cs typeface="Arial"/>
                <a:sym typeface="Arial"/>
              </a:rPr>
              <a:t>to a search engine in</a:t>
            </a:r>
            <a:r>
              <a:rPr lang="en-GB" b="1" dirty="0">
                <a:solidFill>
                  <a:schemeClr val="dk1"/>
                </a:solidFill>
                <a:ea typeface="Arial"/>
                <a:cs typeface="Arial"/>
                <a:sym typeface="Arial"/>
              </a:rPr>
              <a:t> Mendeley Data.</a:t>
            </a:r>
            <a:endParaRPr lang="en-GB" dirty="0"/>
          </a:p>
        </p:txBody>
      </p:sp>
      <p:sp>
        <p:nvSpPr>
          <p:cNvPr id="3" name="Oval 2">
            <a:extLst>
              <a:ext uri="{FF2B5EF4-FFF2-40B4-BE49-F238E27FC236}">
                <a16:creationId xmlns:a16="http://schemas.microsoft.com/office/drawing/2014/main" id="{0DB1A5AE-DFC7-528A-9259-B1966E7CFB44}"/>
              </a:ext>
            </a:extLst>
          </p:cNvPr>
          <p:cNvSpPr/>
          <p:nvPr/>
        </p:nvSpPr>
        <p:spPr>
          <a:xfrm>
            <a:off x="1589146" y="1765172"/>
            <a:ext cx="8307329" cy="10986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64D37E6B-D015-98CB-6705-94739880E2A7}"/>
              </a:ext>
            </a:extLst>
          </p:cNvPr>
          <p:cNvCxnSpPr>
            <a:cxnSpLocks/>
          </p:cNvCxnSpPr>
          <p:nvPr/>
        </p:nvCxnSpPr>
        <p:spPr>
          <a:xfrm flipH="1">
            <a:off x="7077075" y="712069"/>
            <a:ext cx="1352550" cy="9643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FA4E50B-7919-F9E1-72B1-8B769F893D2B}"/>
              </a:ext>
            </a:extLst>
          </p:cNvPr>
          <p:cNvSpPr txBox="1"/>
          <p:nvPr/>
        </p:nvSpPr>
        <p:spPr>
          <a:xfrm>
            <a:off x="476250" y="164841"/>
            <a:ext cx="4638676" cy="646331"/>
          </a:xfrm>
          <a:prstGeom prst="rect">
            <a:avLst/>
          </a:prstGeom>
          <a:noFill/>
        </p:spPr>
        <p:txBody>
          <a:bodyPr wrap="square">
            <a:spAutoFit/>
          </a:bodyPr>
          <a:lstStyle/>
          <a:p>
            <a:pPr lvl="0"/>
            <a:r>
              <a:rPr lang="en-GB" dirty="0">
                <a:solidFill>
                  <a:schemeClr val="dk1"/>
                </a:solidFill>
                <a:ea typeface="Arial"/>
                <a:cs typeface="Arial"/>
                <a:sym typeface="Arial"/>
              </a:rPr>
              <a:t>To search exclusively within DCD-UBB,</a:t>
            </a:r>
          </a:p>
          <a:p>
            <a:pPr lvl="0"/>
            <a:r>
              <a:rPr lang="en-GB" dirty="0">
                <a:solidFill>
                  <a:schemeClr val="dk1"/>
                </a:solidFill>
                <a:ea typeface="Arial"/>
                <a:cs typeface="Arial"/>
                <a:sym typeface="Arial"/>
              </a:rPr>
              <a:t>access the link on the University’s name.</a:t>
            </a:r>
          </a:p>
        </p:txBody>
      </p:sp>
      <p:sp>
        <p:nvSpPr>
          <p:cNvPr id="15" name="Oval 14">
            <a:extLst>
              <a:ext uri="{FF2B5EF4-FFF2-40B4-BE49-F238E27FC236}">
                <a16:creationId xmlns:a16="http://schemas.microsoft.com/office/drawing/2014/main" id="{BE34E9AF-CF39-BCFC-A7B9-3D070E4D04B2}"/>
              </a:ext>
            </a:extLst>
          </p:cNvPr>
          <p:cNvSpPr/>
          <p:nvPr/>
        </p:nvSpPr>
        <p:spPr>
          <a:xfrm>
            <a:off x="1589146" y="1012464"/>
            <a:ext cx="1508562" cy="4347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16" name="Straight Arrow Connector 15">
            <a:extLst>
              <a:ext uri="{FF2B5EF4-FFF2-40B4-BE49-F238E27FC236}">
                <a16:creationId xmlns:a16="http://schemas.microsoft.com/office/drawing/2014/main" id="{73B19957-BDC4-788D-9998-98525171565D}"/>
              </a:ext>
            </a:extLst>
          </p:cNvPr>
          <p:cNvCxnSpPr>
            <a:cxnSpLocks/>
          </p:cNvCxnSpPr>
          <p:nvPr/>
        </p:nvCxnSpPr>
        <p:spPr>
          <a:xfrm>
            <a:off x="1857375" y="811172"/>
            <a:ext cx="200025" cy="2012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709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141B4-AF4D-0C50-4D9F-350ABFFA7E07}"/>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CC4E08CA-C6E0-F940-8CF0-A746FDFC6191}"/>
              </a:ext>
            </a:extLst>
          </p:cNvPr>
          <p:cNvGrpSpPr/>
          <p:nvPr/>
        </p:nvGrpSpPr>
        <p:grpSpPr>
          <a:xfrm>
            <a:off x="838200" y="344466"/>
            <a:ext cx="10168743" cy="6169068"/>
            <a:chOff x="838200" y="344466"/>
            <a:chExt cx="10168743" cy="6169068"/>
          </a:xfrm>
        </p:grpSpPr>
        <p:pic>
          <p:nvPicPr>
            <p:cNvPr id="3" name="Picture 2" descr="A screenshot of a computer&#10;&#10;AI-generated content may be incorrect.">
              <a:extLst>
                <a:ext uri="{FF2B5EF4-FFF2-40B4-BE49-F238E27FC236}">
                  <a16:creationId xmlns:a16="http://schemas.microsoft.com/office/drawing/2014/main" id="{377FF0F0-9761-ADA1-F4CF-5F66355AFD04}"/>
                </a:ext>
              </a:extLst>
            </p:cNvPr>
            <p:cNvPicPr>
              <a:picLocks noChangeAspect="1"/>
            </p:cNvPicPr>
            <p:nvPr/>
          </p:nvPicPr>
          <p:blipFill>
            <a:blip r:embed="rId2"/>
            <a:stretch>
              <a:fillRect/>
            </a:stretch>
          </p:blipFill>
          <p:spPr>
            <a:xfrm>
              <a:off x="1551993" y="1027134"/>
              <a:ext cx="9454950" cy="5486400"/>
            </a:xfrm>
            <a:prstGeom prst="rect">
              <a:avLst/>
            </a:prstGeom>
          </p:spPr>
        </p:pic>
        <p:sp>
          <p:nvSpPr>
            <p:cNvPr id="2" name="TextBox 1">
              <a:extLst>
                <a:ext uri="{FF2B5EF4-FFF2-40B4-BE49-F238E27FC236}">
                  <a16:creationId xmlns:a16="http://schemas.microsoft.com/office/drawing/2014/main" id="{5F68F029-1CDA-1C2D-B8F9-655EEF32B673}"/>
                </a:ext>
              </a:extLst>
            </p:cNvPr>
            <p:cNvSpPr txBox="1"/>
            <p:nvPr/>
          </p:nvSpPr>
          <p:spPr>
            <a:xfrm>
              <a:off x="838200" y="344466"/>
              <a:ext cx="7311617" cy="1200329"/>
            </a:xfrm>
            <a:prstGeom prst="rect">
              <a:avLst/>
            </a:prstGeom>
            <a:noFill/>
          </p:spPr>
          <p:txBody>
            <a:bodyPr wrap="none" rtlCol="0">
              <a:spAutoFit/>
            </a:bodyPr>
            <a:lstStyle/>
            <a:p>
              <a:pPr lvl="0"/>
              <a:r>
                <a:rPr lang="en-GB" dirty="0">
                  <a:solidFill>
                    <a:schemeClr val="dk1"/>
                  </a:solidFill>
                  <a:ea typeface="Arial"/>
                  <a:cs typeface="Arial"/>
                  <a:sym typeface="Arial"/>
                </a:rPr>
                <a:t>The search engine for DCD-UBB is located on the repository’s main page</a:t>
              </a:r>
            </a:p>
            <a:p>
              <a:pPr lvl="0"/>
              <a:r>
                <a:rPr lang="en-GB" dirty="0">
                  <a:solidFill>
                    <a:schemeClr val="dk1"/>
                  </a:solidFill>
                  <a:ea typeface="Arial"/>
                  <a:cs typeface="Arial"/>
                  <a:sym typeface="Arial"/>
                </a:rPr>
                <a:t>and includes filters and keyword search.</a:t>
              </a:r>
            </a:p>
            <a:p>
              <a:pPr lvl="0"/>
              <a:endParaRPr lang="en-GB" dirty="0">
                <a:solidFill>
                  <a:schemeClr val="dk1"/>
                </a:solidFill>
                <a:ea typeface="Arial"/>
                <a:cs typeface="Arial"/>
                <a:sym typeface="Arial"/>
              </a:endParaRPr>
            </a:p>
            <a:p>
              <a:endParaRPr lang="en-GB" dirty="0"/>
            </a:p>
          </p:txBody>
        </p:sp>
        <p:sp>
          <p:nvSpPr>
            <p:cNvPr id="4" name="Rectangle: Rounded Corners 3">
              <a:extLst>
                <a:ext uri="{FF2B5EF4-FFF2-40B4-BE49-F238E27FC236}">
                  <a16:creationId xmlns:a16="http://schemas.microsoft.com/office/drawing/2014/main" id="{56A13A1E-4C9D-7D9A-6599-886C66629069}"/>
                </a:ext>
              </a:extLst>
            </p:cNvPr>
            <p:cNvSpPr/>
            <p:nvPr/>
          </p:nvSpPr>
          <p:spPr>
            <a:xfrm>
              <a:off x="3400425" y="2943225"/>
              <a:ext cx="1600200" cy="25146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FD173E09-10EE-2FBB-C18C-B9A8B85EE6E8}"/>
                </a:ext>
              </a:extLst>
            </p:cNvPr>
            <p:cNvCxnSpPr>
              <a:cxnSpLocks/>
            </p:cNvCxnSpPr>
            <p:nvPr/>
          </p:nvCxnSpPr>
          <p:spPr>
            <a:xfrm>
              <a:off x="2133600" y="923925"/>
              <a:ext cx="1266825" cy="21240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25C68BD1-A739-735D-437B-A654CB9FFBD9}"/>
                </a:ext>
              </a:extLst>
            </p:cNvPr>
            <p:cNvSpPr/>
            <p:nvPr/>
          </p:nvSpPr>
          <p:spPr>
            <a:xfrm>
              <a:off x="3514285" y="2213780"/>
              <a:ext cx="6953690" cy="61514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B828B557-86A1-8777-F33A-3F5A6F6041A6}"/>
                </a:ext>
              </a:extLst>
            </p:cNvPr>
            <p:cNvCxnSpPr>
              <a:cxnSpLocks/>
            </p:cNvCxnSpPr>
            <p:nvPr/>
          </p:nvCxnSpPr>
          <p:spPr>
            <a:xfrm>
              <a:off x="5000625" y="919194"/>
              <a:ext cx="686240" cy="12374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44103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3985</Words>
  <Application>Microsoft Macintosh PowerPoint</Application>
  <PresentationFormat>Widescreen</PresentationFormat>
  <Paragraphs>200</Paragraphs>
  <Slides>57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Aptos</vt:lpstr>
      <vt:lpstr>Aptos Display</vt:lpstr>
      <vt:lpstr>Arial</vt:lpstr>
      <vt:lpstr>Times New Roman</vt:lpstr>
      <vt:lpstr>Office Theme</vt:lpstr>
      <vt:lpstr>   The use of the Digital Commons Data repository of Babes-Bolyai University, Cluj-Napoca (DCD-UBB)</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Reviewer</dc:creator>
  <cp:lastModifiedBy>Reviewer</cp:lastModifiedBy>
  <cp:revision>34</cp:revision>
  <dcterms:created xsi:type="dcterms:W3CDTF">2025-04-02T07:22:45Z</dcterms:created>
  <dcterms:modified xsi:type="dcterms:W3CDTF">2025-10-02T16:23:07Z</dcterms:modified>
</cp:coreProperties>
</file>